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9"/>
  </p:notesMasterIdLst>
  <p:sldIdLst>
    <p:sldId id="256" r:id="rId2"/>
    <p:sldId id="272" r:id="rId3"/>
    <p:sldId id="300" r:id="rId4"/>
    <p:sldId id="298" r:id="rId5"/>
    <p:sldId id="356" r:id="rId6"/>
    <p:sldId id="259" r:id="rId7"/>
    <p:sldId id="352" r:id="rId8"/>
    <p:sldId id="364" r:id="rId9"/>
    <p:sldId id="365" r:id="rId10"/>
    <p:sldId id="282" r:id="rId11"/>
    <p:sldId id="367" r:id="rId12"/>
    <p:sldId id="275" r:id="rId13"/>
    <p:sldId id="362" r:id="rId14"/>
    <p:sldId id="354" r:id="rId15"/>
    <p:sldId id="264" r:id="rId16"/>
    <p:sldId id="357" r:id="rId17"/>
    <p:sldId id="313" r:id="rId18"/>
  </p:sldIdLst>
  <p:sldSz cx="9144000" cy="5143500" type="screen16x9"/>
  <p:notesSz cx="6858000" cy="9144000"/>
  <p:embeddedFontLst>
    <p:embeddedFont>
      <p:font typeface="Alfa Slab One" panose="020B0604020202020204" charset="0"/>
      <p:regular r:id="rId20"/>
    </p:embeddedFont>
    <p:embeddedFont>
      <p:font typeface="Bebas Neue" panose="020B0606020202050201" pitchFamily="34" charset="0"/>
      <p:regular r:id="rId21"/>
    </p:embeddedFont>
    <p:embeddedFont>
      <p:font typeface="Calibri" panose="020F0502020204030204" pitchFamily="34" charset="0"/>
      <p:regular r:id="rId22"/>
      <p:bold r:id="rId23"/>
      <p:italic r:id="rId24"/>
      <p:boldItalic r:id="rId25"/>
    </p:embeddedFont>
    <p:embeddedFont>
      <p:font typeface="Century Gothic" panose="020B0502020202020204" pitchFamily="34" charset="0"/>
      <p:regular r:id="rId26"/>
      <p:bold r:id="rId27"/>
      <p:italic r:id="rId28"/>
      <p:boldItalic r:id="rId29"/>
    </p:embeddedFont>
    <p:embeddedFont>
      <p:font typeface="Literata" panose="020B0604020202020204" charset="0"/>
      <p:regular r:id="rId30"/>
      <p:bold r:id="rId31"/>
      <p:italic r:id="rId32"/>
      <p:boldItalic r:id="rId33"/>
    </p:embeddedFont>
    <p:embeddedFont>
      <p:font typeface="Sitka Subheading" panose="02000505000000020004"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991F2B1-0292-4305-A3E0-EAF02D453B88}">
          <p14:sldIdLst>
            <p14:sldId id="256"/>
            <p14:sldId id="272"/>
            <p14:sldId id="300"/>
            <p14:sldId id="298"/>
            <p14:sldId id="356"/>
            <p14:sldId id="259"/>
            <p14:sldId id="352"/>
            <p14:sldId id="364"/>
            <p14:sldId id="365"/>
            <p14:sldId id="282"/>
            <p14:sldId id="367"/>
            <p14:sldId id="275"/>
            <p14:sldId id="362"/>
            <p14:sldId id="354"/>
            <p14:sldId id="264"/>
            <p14:sldId id="357"/>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C5C0"/>
    <a:srgbClr val="F61616"/>
    <a:srgbClr val="FF3399"/>
    <a:srgbClr val="FF7C80"/>
    <a:srgbClr val="FF9999"/>
    <a:srgbClr val="E7889F"/>
    <a:srgbClr val="4F6C65"/>
    <a:srgbClr val="FF8020"/>
    <a:srgbClr val="CCECFF"/>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67C4D1-AA18-4A5F-8CE5-873300FD6E6C}">
  <a:tblStyle styleId="{5B67C4D1-AA18-4A5F-8CE5-873300FD6E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248" autoAdjust="0"/>
    <p:restoredTop sz="94000" autoAdjust="0"/>
  </p:normalViewPr>
  <p:slideViewPr>
    <p:cSldViewPr snapToGrid="0">
      <p:cViewPr varScale="1">
        <p:scale>
          <a:sx n="107" d="100"/>
          <a:sy n="107" d="100"/>
        </p:scale>
        <p:origin x="101" y="23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viewProps" Target="viewProp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g1124c0b4c0c_3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4" name="Google Shape;1834;g1124c0b4c0c_3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2"/>
        <p:cNvGrpSpPr/>
        <p:nvPr/>
      </p:nvGrpSpPr>
      <p:grpSpPr>
        <a:xfrm>
          <a:off x="0" y="0"/>
          <a:ext cx="0" cy="0"/>
          <a:chOff x="0" y="0"/>
          <a:chExt cx="0" cy="0"/>
        </a:xfrm>
      </p:grpSpPr>
      <p:sp>
        <p:nvSpPr>
          <p:cNvPr id="2483" name="Google Shape;2483;g112c179a6a5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4" name="Google Shape;2484;g112c179a6a5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746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111b501ad1d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111b501ad1d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9389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11942075b9_0_1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111942075b9_0_1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467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1"/>
        <p:cNvGrpSpPr/>
        <p:nvPr/>
      </p:nvGrpSpPr>
      <p:grpSpPr>
        <a:xfrm>
          <a:off x="0" y="0"/>
          <a:ext cx="0" cy="0"/>
          <a:chOff x="0" y="0"/>
          <a:chExt cx="0" cy="0"/>
        </a:xfrm>
      </p:grpSpPr>
      <p:sp>
        <p:nvSpPr>
          <p:cNvPr id="2372" name="Google Shape;2372;g112c179a6a5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3" name="Google Shape;2373;g112c179a6a5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895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111b501ad1d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111b501ad1d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111b501ad1d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111b501ad1d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10;p2"/>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11" name="Google Shape;11;p2"/>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rot="-2700000">
            <a:off x="3457385" y="475926"/>
            <a:ext cx="3302548" cy="4048182"/>
            <a:chOff x="-626925" y="3029338"/>
            <a:chExt cx="546450" cy="669825"/>
          </a:xfrm>
        </p:grpSpPr>
        <p:sp>
          <p:nvSpPr>
            <p:cNvPr id="13" name="Google Shape;13;p2"/>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2"/>
          <p:cNvSpPr txBox="1">
            <a:spLocks noGrp="1"/>
          </p:cNvSpPr>
          <p:nvPr>
            <p:ph type="ctrTitle"/>
          </p:nvPr>
        </p:nvSpPr>
        <p:spPr>
          <a:xfrm>
            <a:off x="2999425" y="1269825"/>
            <a:ext cx="4719300" cy="21816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5300">
                <a:latin typeface="Alfa Slab One"/>
                <a:ea typeface="Alfa Slab One"/>
                <a:cs typeface="Alfa Slab One"/>
                <a:sym typeface="Alfa Slab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65" name="Google Shape;65;p2"/>
          <p:cNvSpPr txBox="1">
            <a:spLocks noGrp="1"/>
          </p:cNvSpPr>
          <p:nvPr>
            <p:ph type="subTitle" idx="1"/>
          </p:nvPr>
        </p:nvSpPr>
        <p:spPr>
          <a:xfrm>
            <a:off x="3103113" y="3612850"/>
            <a:ext cx="36474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570"/>
        <p:cNvGrpSpPr/>
        <p:nvPr/>
      </p:nvGrpSpPr>
      <p:grpSpPr>
        <a:xfrm>
          <a:off x="0" y="0"/>
          <a:ext cx="0" cy="0"/>
          <a:chOff x="0" y="0"/>
          <a:chExt cx="0" cy="0"/>
        </a:xfrm>
      </p:grpSpPr>
      <p:sp>
        <p:nvSpPr>
          <p:cNvPr id="571" name="Google Shape;571;p28"/>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2" name="Google Shape;572;p28"/>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573" name="Google Shape;573;p28"/>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8"/>
          <p:cNvSpPr txBox="1">
            <a:spLocks noGrp="1"/>
          </p:cNvSpPr>
          <p:nvPr>
            <p:ph type="subTitle" idx="1"/>
          </p:nvPr>
        </p:nvSpPr>
        <p:spPr>
          <a:xfrm>
            <a:off x="2520000" y="1341100"/>
            <a:ext cx="4104000" cy="77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accent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75" name="Google Shape;575;p28"/>
          <p:cNvSpPr txBox="1">
            <a:spLocks noGrp="1"/>
          </p:cNvSpPr>
          <p:nvPr>
            <p:ph type="subTitle" idx="2"/>
          </p:nvPr>
        </p:nvSpPr>
        <p:spPr>
          <a:xfrm>
            <a:off x="2519100" y="3420275"/>
            <a:ext cx="4105800" cy="777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Char char="●"/>
              <a:defRPr>
                <a:solidFill>
                  <a:schemeClr val="accent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76" name="Google Shape;576;p28"/>
          <p:cNvSpPr txBox="1">
            <a:spLocks noGrp="1"/>
          </p:cNvSpPr>
          <p:nvPr>
            <p:ph type="title"/>
          </p:nvPr>
        </p:nvSpPr>
        <p:spPr>
          <a:xfrm>
            <a:off x="2458473" y="698496"/>
            <a:ext cx="4104000" cy="414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77" name="Google Shape;577;p28"/>
          <p:cNvSpPr txBox="1">
            <a:spLocks noGrp="1"/>
          </p:cNvSpPr>
          <p:nvPr>
            <p:ph type="title" idx="3"/>
          </p:nvPr>
        </p:nvSpPr>
        <p:spPr>
          <a:xfrm>
            <a:off x="2519100" y="2777671"/>
            <a:ext cx="4105800" cy="41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Tree>
    <p:extLst>
      <p:ext uri="{BB962C8B-B14F-4D97-AF65-F5344CB8AC3E}">
        <p14:creationId xmlns:p14="http://schemas.microsoft.com/office/powerpoint/2010/main" val="3644997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3"/>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 name="Google Shape;68;p3"/>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69" name="Google Shape;69;p3"/>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txBox="1">
            <a:spLocks noGrp="1"/>
          </p:cNvSpPr>
          <p:nvPr>
            <p:ph type="title"/>
          </p:nvPr>
        </p:nvSpPr>
        <p:spPr>
          <a:xfrm>
            <a:off x="2594984" y="1533950"/>
            <a:ext cx="2943000" cy="15972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1" name="Google Shape;71;p3"/>
          <p:cNvSpPr txBox="1">
            <a:spLocks noGrp="1"/>
          </p:cNvSpPr>
          <p:nvPr>
            <p:ph type="title" idx="2" hasCustomPrompt="1"/>
          </p:nvPr>
        </p:nvSpPr>
        <p:spPr>
          <a:xfrm>
            <a:off x="1230851" y="1859625"/>
            <a:ext cx="1291200" cy="113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2" name="Google Shape;72;p3"/>
          <p:cNvSpPr txBox="1">
            <a:spLocks noGrp="1"/>
          </p:cNvSpPr>
          <p:nvPr>
            <p:ph type="subTitle" idx="1"/>
          </p:nvPr>
        </p:nvSpPr>
        <p:spPr>
          <a:xfrm>
            <a:off x="2594984" y="3195550"/>
            <a:ext cx="2943000" cy="52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9"/>
        <p:cNvGrpSpPr/>
        <p:nvPr/>
      </p:nvGrpSpPr>
      <p:grpSpPr>
        <a:xfrm>
          <a:off x="0" y="0"/>
          <a:ext cx="0" cy="0"/>
          <a:chOff x="0" y="0"/>
          <a:chExt cx="0" cy="0"/>
        </a:xfrm>
      </p:grpSpPr>
      <p:sp>
        <p:nvSpPr>
          <p:cNvPr id="140" name="Google Shape;140;p6"/>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 name="Google Shape;141;p6"/>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142" name="Google Shape;142;p6"/>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6"/>
          <p:cNvSpPr txBox="1">
            <a:spLocks noGrp="1"/>
          </p:cNvSpPr>
          <p:nvPr>
            <p:ph type="title"/>
          </p:nvPr>
        </p:nvSpPr>
        <p:spPr>
          <a:xfrm>
            <a:off x="720000" y="548640"/>
            <a:ext cx="77040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 Section header 1">
  <p:cSld name="CUSTOM_1">
    <p:spTree>
      <p:nvGrpSpPr>
        <p:cNvPr id="1" name="Shape 482"/>
        <p:cNvGrpSpPr/>
        <p:nvPr/>
      </p:nvGrpSpPr>
      <p:grpSpPr>
        <a:xfrm>
          <a:off x="0" y="0"/>
          <a:ext cx="0" cy="0"/>
          <a:chOff x="0" y="0"/>
          <a:chExt cx="0" cy="0"/>
        </a:xfrm>
      </p:grpSpPr>
      <p:sp>
        <p:nvSpPr>
          <p:cNvPr id="483" name="Google Shape;483;p22"/>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4" name="Google Shape;484;p22"/>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485" name="Google Shape;485;p22"/>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2"/>
          <p:cNvSpPr txBox="1">
            <a:spLocks noGrp="1"/>
          </p:cNvSpPr>
          <p:nvPr>
            <p:ph type="title"/>
          </p:nvPr>
        </p:nvSpPr>
        <p:spPr>
          <a:xfrm>
            <a:off x="2651700" y="1956803"/>
            <a:ext cx="3840600" cy="159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7" name="Google Shape;487;p22"/>
          <p:cNvSpPr txBox="1">
            <a:spLocks noGrp="1"/>
          </p:cNvSpPr>
          <p:nvPr>
            <p:ph type="title" idx="2" hasCustomPrompt="1"/>
          </p:nvPr>
        </p:nvSpPr>
        <p:spPr>
          <a:xfrm>
            <a:off x="3926400" y="520778"/>
            <a:ext cx="1291200" cy="113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88" name="Google Shape;488;p22"/>
          <p:cNvSpPr txBox="1">
            <a:spLocks noGrp="1"/>
          </p:cNvSpPr>
          <p:nvPr>
            <p:ph type="subTitle" idx="1"/>
          </p:nvPr>
        </p:nvSpPr>
        <p:spPr>
          <a:xfrm>
            <a:off x="2651700" y="3618403"/>
            <a:ext cx="3840600" cy="52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 Section header 2">
  <p:cSld name="CUSTOM_2">
    <p:spTree>
      <p:nvGrpSpPr>
        <p:cNvPr id="1" name="Shape 489"/>
        <p:cNvGrpSpPr/>
        <p:nvPr/>
      </p:nvGrpSpPr>
      <p:grpSpPr>
        <a:xfrm>
          <a:off x="0" y="0"/>
          <a:ext cx="0" cy="0"/>
          <a:chOff x="0" y="0"/>
          <a:chExt cx="0" cy="0"/>
        </a:xfrm>
      </p:grpSpPr>
      <p:sp>
        <p:nvSpPr>
          <p:cNvPr id="490" name="Google Shape;490;p23"/>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1" name="Google Shape;491;p23"/>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492" name="Google Shape;492;p23"/>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txBox="1">
            <a:spLocks noGrp="1"/>
          </p:cNvSpPr>
          <p:nvPr>
            <p:ph type="title"/>
          </p:nvPr>
        </p:nvSpPr>
        <p:spPr>
          <a:xfrm>
            <a:off x="1713561" y="2186500"/>
            <a:ext cx="3621300" cy="904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94" name="Google Shape;494;p23"/>
          <p:cNvSpPr txBox="1">
            <a:spLocks noGrp="1"/>
          </p:cNvSpPr>
          <p:nvPr>
            <p:ph type="title" idx="2" hasCustomPrompt="1"/>
          </p:nvPr>
        </p:nvSpPr>
        <p:spPr>
          <a:xfrm>
            <a:off x="5394160" y="2262525"/>
            <a:ext cx="1291200" cy="113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95" name="Google Shape;495;p23"/>
          <p:cNvSpPr txBox="1">
            <a:spLocks noGrp="1"/>
          </p:cNvSpPr>
          <p:nvPr>
            <p:ph type="subTitle" idx="1"/>
          </p:nvPr>
        </p:nvSpPr>
        <p:spPr>
          <a:xfrm>
            <a:off x="1713540" y="3130175"/>
            <a:ext cx="3621300" cy="522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 Section header 3">
  <p:cSld name="CUSTOM_3">
    <p:spTree>
      <p:nvGrpSpPr>
        <p:cNvPr id="1" name="Shape 496"/>
        <p:cNvGrpSpPr/>
        <p:nvPr/>
      </p:nvGrpSpPr>
      <p:grpSpPr>
        <a:xfrm>
          <a:off x="0" y="0"/>
          <a:ext cx="0" cy="0"/>
          <a:chOff x="0" y="0"/>
          <a:chExt cx="0" cy="0"/>
        </a:xfrm>
      </p:grpSpPr>
      <p:sp>
        <p:nvSpPr>
          <p:cNvPr id="497" name="Google Shape;497;p24"/>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8" name="Google Shape;498;p24"/>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499" name="Google Shape;499;p24"/>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4"/>
          <p:cNvSpPr txBox="1">
            <a:spLocks noGrp="1"/>
          </p:cNvSpPr>
          <p:nvPr>
            <p:ph type="title"/>
          </p:nvPr>
        </p:nvSpPr>
        <p:spPr>
          <a:xfrm>
            <a:off x="2695500" y="2246775"/>
            <a:ext cx="3753000" cy="1597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01" name="Google Shape;501;p24"/>
          <p:cNvSpPr txBox="1">
            <a:spLocks noGrp="1"/>
          </p:cNvSpPr>
          <p:nvPr>
            <p:ph type="title" idx="2" hasCustomPrompt="1"/>
          </p:nvPr>
        </p:nvSpPr>
        <p:spPr>
          <a:xfrm>
            <a:off x="2754801" y="834928"/>
            <a:ext cx="1291200" cy="113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02" name="Google Shape;502;p24"/>
          <p:cNvSpPr txBox="1">
            <a:spLocks noGrp="1"/>
          </p:cNvSpPr>
          <p:nvPr>
            <p:ph type="subTitle" idx="1"/>
          </p:nvPr>
        </p:nvSpPr>
        <p:spPr>
          <a:xfrm>
            <a:off x="2695500" y="3843975"/>
            <a:ext cx="3749100" cy="52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CUSTOM_6">
    <p:spTree>
      <p:nvGrpSpPr>
        <p:cNvPr id="1" name="Shape 508"/>
        <p:cNvGrpSpPr/>
        <p:nvPr/>
      </p:nvGrpSpPr>
      <p:grpSpPr>
        <a:xfrm>
          <a:off x="0" y="0"/>
          <a:ext cx="0" cy="0"/>
          <a:chOff x="0" y="0"/>
          <a:chExt cx="0" cy="0"/>
        </a:xfrm>
      </p:grpSpPr>
      <p:sp>
        <p:nvSpPr>
          <p:cNvPr id="509" name="Google Shape;509;p26"/>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0" name="Google Shape;510;p26"/>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511" name="Google Shape;511;p26"/>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6"/>
          <p:cNvSpPr txBox="1">
            <a:spLocks noGrp="1"/>
          </p:cNvSpPr>
          <p:nvPr>
            <p:ph type="title"/>
          </p:nvPr>
        </p:nvSpPr>
        <p:spPr>
          <a:xfrm>
            <a:off x="720000" y="2013753"/>
            <a:ext cx="4241400" cy="1116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43"/>
        <p:cNvGrpSpPr/>
        <p:nvPr/>
      </p:nvGrpSpPr>
      <p:grpSpPr>
        <a:xfrm>
          <a:off x="0" y="0"/>
          <a:ext cx="0" cy="0"/>
          <a:chOff x="0" y="0"/>
          <a:chExt cx="0" cy="0"/>
        </a:xfrm>
      </p:grpSpPr>
      <p:sp>
        <p:nvSpPr>
          <p:cNvPr id="644" name="Google Shape;644;p31"/>
          <p:cNvSpPr/>
          <p:nvPr/>
        </p:nvSpPr>
        <p:spPr>
          <a:xfrm>
            <a:off x="219512" y="128379"/>
            <a:ext cx="8687700" cy="488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5" name="Google Shape;645;p31"/>
          <p:cNvPicPr preferRelativeResize="0"/>
          <p:nvPr/>
        </p:nvPicPr>
        <p:blipFill>
          <a:blip r:embed="rId2">
            <a:alphaModFix/>
          </a:blip>
          <a:stretch>
            <a:fillRect/>
          </a:stretch>
        </p:blipFill>
        <p:spPr>
          <a:xfrm>
            <a:off x="136687" y="81325"/>
            <a:ext cx="8870625" cy="5039050"/>
          </a:xfrm>
          <a:prstGeom prst="rect">
            <a:avLst/>
          </a:prstGeom>
          <a:noFill/>
          <a:ln>
            <a:noFill/>
          </a:ln>
        </p:spPr>
      </p:pic>
      <p:sp>
        <p:nvSpPr>
          <p:cNvPr id="646" name="Google Shape;646;p31"/>
          <p:cNvSpPr/>
          <p:nvPr/>
        </p:nvSpPr>
        <p:spPr>
          <a:xfrm>
            <a:off x="438935"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76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3" name="9Slide.vn - 2019">
            <a:extLst>
              <a:ext uri="{FF2B5EF4-FFF2-40B4-BE49-F238E27FC236}">
                <a16:creationId xmlns:a16="http://schemas.microsoft.com/office/drawing/2014/main" id="{1A598E4D-34AC-4D58-B3B6-2C34C536AFFB}"/>
              </a:ext>
            </a:extLst>
          </p:cNvPr>
          <p:cNvSpPr txBox="1"/>
          <p:nvPr userDrawn="1"/>
        </p:nvSpPr>
        <p:spPr>
          <a:xfrm>
            <a:off x="0" y="-1512332"/>
            <a:ext cx="9144000" cy="369332"/>
          </a:xfrm>
          <a:prstGeom prst="rect">
            <a:avLst/>
          </a:prstGeom>
          <a:noFill/>
        </p:spPr>
        <p:txBody>
          <a:bodyPr vert="horz" rtlCol="0">
            <a:spAutoFit/>
          </a:bodyPr>
          <a:lstStyle/>
          <a:p>
            <a:pPr algn="ctr"/>
            <a:r>
              <a:rPr lang="en-US" sz="1800">
                <a:solidFill>
                  <a:srgbClr val="CFCFCF"/>
                </a:solidFill>
              </a:rPr>
              <a:t>www.9slide.vn</a:t>
            </a:r>
          </a:p>
        </p:txBody>
      </p:sp>
      <p:sp>
        <p:nvSpPr>
          <p:cNvPr id="6" name="Google Shape;6;p1"/>
          <p:cNvSpPr txBox="1">
            <a:spLocks noGrp="1"/>
          </p:cNvSpPr>
          <p:nvPr>
            <p:ph type="title"/>
          </p:nvPr>
        </p:nvSpPr>
        <p:spPr>
          <a:xfrm>
            <a:off x="715200" y="535000"/>
            <a:ext cx="8117100" cy="701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500"/>
              <a:buFont typeface="Alfa Slab One"/>
              <a:buNone/>
              <a:defRPr sz="3500">
                <a:solidFill>
                  <a:schemeClr val="lt2"/>
                </a:solidFill>
                <a:latin typeface="Alfa Slab One"/>
                <a:ea typeface="Alfa Slab One"/>
                <a:cs typeface="Alfa Slab One"/>
                <a:sym typeface="Alfa Slab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81171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Literata"/>
              <a:buChar char="●"/>
              <a:defRPr>
                <a:solidFill>
                  <a:schemeClr val="lt2"/>
                </a:solidFill>
                <a:latin typeface="Literata"/>
                <a:ea typeface="Literata"/>
                <a:cs typeface="Literata"/>
                <a:sym typeface="Literata"/>
              </a:defRPr>
            </a:lvl1pPr>
            <a:lvl2pPr marL="914400" lvl="1"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2pPr>
            <a:lvl3pPr marL="1371600" lvl="2"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3pPr>
            <a:lvl4pPr marL="1828800" lvl="3"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4pPr>
            <a:lvl5pPr marL="2286000" lvl="4"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5pPr>
            <a:lvl6pPr marL="2743200" lvl="5"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6pPr>
            <a:lvl7pPr marL="3200400" lvl="6"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7pPr>
            <a:lvl8pPr marL="3657600" lvl="7"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8pPr>
            <a:lvl9pPr marL="4114800" lvl="8" indent="-317500">
              <a:lnSpc>
                <a:spcPct val="115000"/>
              </a:lnSpc>
              <a:spcBef>
                <a:spcPts val="1600"/>
              </a:spcBef>
              <a:spcAft>
                <a:spcPts val="1600"/>
              </a:spcAft>
              <a:buClr>
                <a:schemeClr val="lt2"/>
              </a:buClr>
              <a:buSzPts val="1400"/>
              <a:buFont typeface="Literata"/>
              <a:buChar char="■"/>
              <a:defRPr>
                <a:solidFill>
                  <a:schemeClr val="lt2"/>
                </a:solidFill>
                <a:latin typeface="Literata"/>
                <a:ea typeface="Literata"/>
                <a:cs typeface="Literata"/>
                <a:sym typeface="Literat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68" r:id="rId4"/>
    <p:sldLayoutId id="2147483669" r:id="rId5"/>
    <p:sldLayoutId id="2147483670" r:id="rId6"/>
    <p:sldLayoutId id="2147483672" r:id="rId7"/>
    <p:sldLayoutId id="2147483677" r:id="rId8"/>
    <p:sldLayoutId id="2147483685" r:id="rId9"/>
    <p:sldLayoutId id="214748368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5.sv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sv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8.sv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image" Target="../media/image14.pn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2.wdp"/><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svg"/><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6"/>
          <p:cNvSpPr/>
          <p:nvPr/>
        </p:nvSpPr>
        <p:spPr>
          <a:xfrm>
            <a:off x="2642070" y="3064537"/>
            <a:ext cx="3854775" cy="473100"/>
          </a:xfrm>
          <a:custGeom>
            <a:avLst/>
            <a:gdLst/>
            <a:ahLst/>
            <a:cxnLst/>
            <a:rect l="l" t="t" r="r" b="b"/>
            <a:pathLst>
              <a:path w="154191" h="18924" extrusionOk="0">
                <a:moveTo>
                  <a:pt x="912" y="0"/>
                </a:moveTo>
                <a:lnTo>
                  <a:pt x="0" y="18924"/>
                </a:lnTo>
                <a:lnTo>
                  <a:pt x="87588" y="17099"/>
                </a:lnTo>
                <a:lnTo>
                  <a:pt x="152366" y="17099"/>
                </a:lnTo>
                <a:lnTo>
                  <a:pt x="154191" y="220"/>
                </a:lnTo>
                <a:lnTo>
                  <a:pt x="29652" y="2045"/>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US"/>
          </a:p>
        </p:txBody>
      </p:sp>
      <p:sp>
        <p:nvSpPr>
          <p:cNvPr id="663" name="Google Shape;663;p36"/>
          <p:cNvSpPr txBox="1">
            <a:spLocks noGrp="1"/>
          </p:cNvSpPr>
          <p:nvPr>
            <p:ph type="subTitle" idx="1"/>
          </p:nvPr>
        </p:nvSpPr>
        <p:spPr>
          <a:xfrm>
            <a:off x="2745757" y="3092025"/>
            <a:ext cx="36474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t>Nhóm </a:t>
            </a:r>
            <a:r>
              <a:rPr lang="en" sz="1800" b="1"/>
              <a:t>08</a:t>
            </a:r>
            <a:endParaRPr sz="1800" b="1"/>
          </a:p>
        </p:txBody>
      </p:sp>
      <p:sp>
        <p:nvSpPr>
          <p:cNvPr id="664" name="Google Shape;664;p36"/>
          <p:cNvSpPr/>
          <p:nvPr/>
        </p:nvSpPr>
        <p:spPr>
          <a:xfrm>
            <a:off x="488958" y="3187073"/>
            <a:ext cx="210915" cy="278339"/>
          </a:xfrm>
          <a:custGeom>
            <a:avLst/>
            <a:gdLst/>
            <a:ahLst/>
            <a:cxnLst/>
            <a:rect l="l" t="t" r="r" b="b"/>
            <a:pathLst>
              <a:path w="4905" h="6473" extrusionOk="0">
                <a:moveTo>
                  <a:pt x="4904" y="0"/>
                </a:moveTo>
                <a:cubicBezTo>
                  <a:pt x="4382" y="423"/>
                  <a:pt x="3884" y="896"/>
                  <a:pt x="3436" y="1394"/>
                </a:cubicBezTo>
                <a:cubicBezTo>
                  <a:pt x="2963" y="1892"/>
                  <a:pt x="2540" y="2415"/>
                  <a:pt x="2116" y="2937"/>
                </a:cubicBezTo>
                <a:cubicBezTo>
                  <a:pt x="1718" y="3485"/>
                  <a:pt x="1320" y="4033"/>
                  <a:pt x="971" y="4630"/>
                </a:cubicBezTo>
                <a:cubicBezTo>
                  <a:pt x="797" y="4904"/>
                  <a:pt x="623" y="5203"/>
                  <a:pt x="474" y="5501"/>
                </a:cubicBezTo>
                <a:cubicBezTo>
                  <a:pt x="299" y="5825"/>
                  <a:pt x="150" y="6099"/>
                  <a:pt x="26" y="6447"/>
                </a:cubicBezTo>
                <a:cubicBezTo>
                  <a:pt x="1" y="6447"/>
                  <a:pt x="1" y="6472"/>
                  <a:pt x="26" y="6472"/>
                </a:cubicBezTo>
                <a:lnTo>
                  <a:pt x="50" y="6472"/>
                </a:lnTo>
                <a:cubicBezTo>
                  <a:pt x="125" y="6348"/>
                  <a:pt x="200" y="6223"/>
                  <a:pt x="299" y="6074"/>
                </a:cubicBezTo>
                <a:cubicBezTo>
                  <a:pt x="374" y="5949"/>
                  <a:pt x="474" y="5725"/>
                  <a:pt x="573" y="5576"/>
                </a:cubicBezTo>
                <a:cubicBezTo>
                  <a:pt x="573" y="5576"/>
                  <a:pt x="573" y="5576"/>
                  <a:pt x="723" y="5352"/>
                </a:cubicBezTo>
                <a:cubicBezTo>
                  <a:pt x="772" y="5277"/>
                  <a:pt x="847" y="5153"/>
                  <a:pt x="847" y="5153"/>
                </a:cubicBezTo>
                <a:cubicBezTo>
                  <a:pt x="847" y="5153"/>
                  <a:pt x="847" y="5153"/>
                  <a:pt x="996" y="4954"/>
                </a:cubicBezTo>
                <a:cubicBezTo>
                  <a:pt x="1046" y="4854"/>
                  <a:pt x="1121" y="4755"/>
                  <a:pt x="1146" y="4730"/>
                </a:cubicBezTo>
                <a:cubicBezTo>
                  <a:pt x="1569" y="4107"/>
                  <a:pt x="1942" y="3610"/>
                  <a:pt x="2340" y="3112"/>
                </a:cubicBezTo>
                <a:cubicBezTo>
                  <a:pt x="2788" y="2539"/>
                  <a:pt x="3237" y="1967"/>
                  <a:pt x="3585" y="1544"/>
                </a:cubicBezTo>
                <a:cubicBezTo>
                  <a:pt x="3809" y="1295"/>
                  <a:pt x="4008" y="1046"/>
                  <a:pt x="4232" y="797"/>
                </a:cubicBezTo>
                <a:cubicBezTo>
                  <a:pt x="4382" y="598"/>
                  <a:pt x="4556" y="423"/>
                  <a:pt x="4705" y="224"/>
                </a:cubicBezTo>
                <a:lnTo>
                  <a:pt x="4904" y="25"/>
                </a:lnTo>
                <a:cubicBezTo>
                  <a:pt x="4904" y="25"/>
                  <a:pt x="4904" y="0"/>
                  <a:pt x="49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481476" y="3150695"/>
            <a:ext cx="205540" cy="300785"/>
          </a:xfrm>
          <a:custGeom>
            <a:avLst/>
            <a:gdLst/>
            <a:ahLst/>
            <a:cxnLst/>
            <a:rect l="l" t="t" r="r" b="b"/>
            <a:pathLst>
              <a:path w="4780" h="6995" extrusionOk="0">
                <a:moveTo>
                  <a:pt x="4730" y="0"/>
                </a:moveTo>
                <a:cubicBezTo>
                  <a:pt x="4207" y="473"/>
                  <a:pt x="3734" y="996"/>
                  <a:pt x="3286" y="1543"/>
                </a:cubicBezTo>
                <a:cubicBezTo>
                  <a:pt x="2888" y="2041"/>
                  <a:pt x="2465" y="2564"/>
                  <a:pt x="1992" y="3236"/>
                </a:cubicBezTo>
                <a:cubicBezTo>
                  <a:pt x="1593" y="3833"/>
                  <a:pt x="1245" y="4431"/>
                  <a:pt x="897" y="5053"/>
                </a:cubicBezTo>
                <a:cubicBezTo>
                  <a:pt x="548" y="5650"/>
                  <a:pt x="249" y="6297"/>
                  <a:pt x="0" y="6970"/>
                </a:cubicBezTo>
                <a:cubicBezTo>
                  <a:pt x="0" y="6970"/>
                  <a:pt x="0" y="6994"/>
                  <a:pt x="0" y="6994"/>
                </a:cubicBezTo>
                <a:lnTo>
                  <a:pt x="25" y="6994"/>
                </a:lnTo>
                <a:cubicBezTo>
                  <a:pt x="100" y="6870"/>
                  <a:pt x="175" y="6721"/>
                  <a:pt x="274" y="6571"/>
                </a:cubicBezTo>
                <a:cubicBezTo>
                  <a:pt x="349" y="6422"/>
                  <a:pt x="473" y="6248"/>
                  <a:pt x="573" y="6073"/>
                </a:cubicBezTo>
                <a:lnTo>
                  <a:pt x="847" y="5625"/>
                </a:lnTo>
                <a:lnTo>
                  <a:pt x="1121" y="5177"/>
                </a:lnTo>
                <a:cubicBezTo>
                  <a:pt x="1469" y="4655"/>
                  <a:pt x="1842" y="4008"/>
                  <a:pt x="2266" y="3410"/>
                </a:cubicBezTo>
                <a:cubicBezTo>
                  <a:pt x="2689" y="2813"/>
                  <a:pt x="3137" y="2215"/>
                  <a:pt x="3485" y="1718"/>
                </a:cubicBezTo>
                <a:cubicBezTo>
                  <a:pt x="3709" y="1419"/>
                  <a:pt x="3908" y="1145"/>
                  <a:pt x="4107" y="871"/>
                </a:cubicBezTo>
                <a:cubicBezTo>
                  <a:pt x="4257" y="672"/>
                  <a:pt x="4431" y="473"/>
                  <a:pt x="4580" y="274"/>
                </a:cubicBezTo>
                <a:lnTo>
                  <a:pt x="4755" y="25"/>
                </a:lnTo>
                <a:cubicBezTo>
                  <a:pt x="4780" y="25"/>
                  <a:pt x="4780" y="0"/>
                  <a:pt x="47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p:cNvSpPr>
            <a:spLocks noGrp="1"/>
          </p:cNvSpPr>
          <p:nvPr>
            <p:ph type="ctrTitle"/>
          </p:nvPr>
        </p:nvSpPr>
        <p:spPr>
          <a:xfrm>
            <a:off x="443146" y="2051475"/>
            <a:ext cx="8252621" cy="1215713"/>
          </a:xfrm>
        </p:spPr>
        <p:txBody>
          <a:bodyPr/>
          <a:lstStyle/>
          <a:p>
            <a:pPr algn="ctr">
              <a:lnSpc>
                <a:spcPct val="110000"/>
              </a:lnSpc>
            </a:pPr>
            <a:r>
              <a:rPr lang="en-US" sz="3000"/>
              <a:t>ĐỀ TÀI PHÁT HIỆN CHUYỂN ĐỘNG</a:t>
            </a:r>
            <a:br>
              <a:rPr lang="en-US" sz="1800">
                <a:effectLst/>
                <a:latin typeface="Calibri" panose="020F0502020204030204" pitchFamily="34" charset="0"/>
                <a:ea typeface="Calibri" panose="020F0502020204030204" pitchFamily="34" charset="0"/>
                <a:cs typeface="Times New Roman" panose="02020603050405020304" pitchFamily="18" charset="0"/>
              </a:rPr>
            </a:br>
            <a:r>
              <a:rPr lang="en-US" sz="3000"/>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4"/>
        <p:cNvGrpSpPr/>
        <p:nvPr/>
      </p:nvGrpSpPr>
      <p:grpSpPr>
        <a:xfrm>
          <a:off x="0" y="0"/>
          <a:ext cx="0" cy="0"/>
          <a:chOff x="0" y="0"/>
          <a:chExt cx="0" cy="0"/>
        </a:xfrm>
      </p:grpSpPr>
      <p:sp>
        <p:nvSpPr>
          <p:cNvPr id="11" name="Freeform 2">
            <a:extLst>
              <a:ext uri="{FF2B5EF4-FFF2-40B4-BE49-F238E27FC236}">
                <a16:creationId xmlns:a16="http://schemas.microsoft.com/office/drawing/2014/main" id="{D5FC1719-17E0-F13E-2EEE-83B0DB6BF8F5}"/>
              </a:ext>
            </a:extLst>
          </p:cNvPr>
          <p:cNvSpPr/>
          <p:nvPr/>
        </p:nvSpPr>
        <p:spPr>
          <a:xfrm rot="1187802">
            <a:off x="5185523" y="491764"/>
            <a:ext cx="4760689" cy="906106"/>
          </a:xfrm>
          <a:custGeom>
            <a:avLst/>
            <a:gdLst/>
            <a:ahLst/>
            <a:cxnLst/>
            <a:rect l="l" t="t" r="r" b="b"/>
            <a:pathLst>
              <a:path w="10801229" h="2516686">
                <a:moveTo>
                  <a:pt x="0" y="0"/>
                </a:moveTo>
                <a:lnTo>
                  <a:pt x="10801229" y="0"/>
                </a:lnTo>
                <a:lnTo>
                  <a:pt x="10801229" y="2516687"/>
                </a:lnTo>
                <a:lnTo>
                  <a:pt x="0" y="25166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375" name="Google Shape;2375;p62"/>
          <p:cNvGrpSpPr/>
          <p:nvPr/>
        </p:nvGrpSpPr>
        <p:grpSpPr>
          <a:xfrm rot="-3035158">
            <a:off x="6413305" y="3002288"/>
            <a:ext cx="2313884" cy="2836303"/>
            <a:chOff x="-626925" y="3029338"/>
            <a:chExt cx="546450" cy="669825"/>
          </a:xfrm>
        </p:grpSpPr>
        <p:sp>
          <p:nvSpPr>
            <p:cNvPr id="2376" name="Google Shape;2376;p62"/>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2"/>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2"/>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2"/>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2"/>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2"/>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2"/>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2"/>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2"/>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2"/>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2"/>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2"/>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2"/>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2"/>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2"/>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2"/>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2"/>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2"/>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2"/>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2"/>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2"/>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2"/>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2"/>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2"/>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2"/>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2"/>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2"/>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2"/>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2"/>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2"/>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2"/>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2"/>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2"/>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2"/>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2"/>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2"/>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2"/>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2"/>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2"/>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2"/>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2"/>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2"/>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2"/>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2"/>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2"/>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2"/>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2"/>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2"/>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2"/>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2"/>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2"/>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7" name="Google Shape;2427;p62"/>
          <p:cNvSpPr/>
          <p:nvPr/>
        </p:nvSpPr>
        <p:spPr>
          <a:xfrm flipH="1">
            <a:off x="1216255" y="2905567"/>
            <a:ext cx="5948901" cy="1584662"/>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US"/>
          </a:p>
        </p:txBody>
      </p:sp>
      <p:sp>
        <p:nvSpPr>
          <p:cNvPr id="2428" name="Google Shape;2428;p62"/>
          <p:cNvSpPr/>
          <p:nvPr/>
        </p:nvSpPr>
        <p:spPr>
          <a:xfrm>
            <a:off x="1986675" y="1206148"/>
            <a:ext cx="4629657" cy="1272159"/>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sp>
      <p:cxnSp>
        <p:nvCxnSpPr>
          <p:cNvPr id="2433" name="Google Shape;2433;p62"/>
          <p:cNvCxnSpPr/>
          <p:nvPr/>
        </p:nvCxnSpPr>
        <p:spPr>
          <a:xfrm>
            <a:off x="2092275" y="2626188"/>
            <a:ext cx="4816500" cy="0"/>
          </a:xfrm>
          <a:prstGeom prst="straightConnector1">
            <a:avLst/>
          </a:prstGeom>
          <a:noFill/>
          <a:ln w="9525" cap="flat" cmpd="sng">
            <a:solidFill>
              <a:schemeClr val="lt2"/>
            </a:solidFill>
            <a:prstDash val="solid"/>
            <a:round/>
            <a:headEnd type="none" w="med" len="med"/>
            <a:tailEnd type="none" w="med" len="med"/>
          </a:ln>
        </p:spPr>
      </p:cxnSp>
      <p:grpSp>
        <p:nvGrpSpPr>
          <p:cNvPr id="2451" name="Google Shape;2451;p62"/>
          <p:cNvGrpSpPr/>
          <p:nvPr/>
        </p:nvGrpSpPr>
        <p:grpSpPr>
          <a:xfrm>
            <a:off x="3541648" y="5665626"/>
            <a:ext cx="1033318" cy="1580422"/>
            <a:chOff x="8801073" y="3216286"/>
            <a:chExt cx="649436" cy="993289"/>
          </a:xfrm>
        </p:grpSpPr>
        <p:sp>
          <p:nvSpPr>
            <p:cNvPr id="2452" name="Google Shape;2452;p62"/>
            <p:cNvSpPr/>
            <p:nvPr/>
          </p:nvSpPr>
          <p:spPr>
            <a:xfrm>
              <a:off x="8801075" y="3521838"/>
              <a:ext cx="549300" cy="549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grpSp>
          <p:nvGrpSpPr>
            <p:cNvPr id="2453" name="Google Shape;2453;p62"/>
            <p:cNvGrpSpPr/>
            <p:nvPr/>
          </p:nvGrpSpPr>
          <p:grpSpPr>
            <a:xfrm>
              <a:off x="8801073" y="3216286"/>
              <a:ext cx="649436" cy="993289"/>
              <a:chOff x="1874475" y="4519350"/>
              <a:chExt cx="288075" cy="440600"/>
            </a:xfrm>
          </p:grpSpPr>
          <p:sp>
            <p:nvSpPr>
              <p:cNvPr id="2454" name="Google Shape;2454;p62"/>
              <p:cNvSpPr/>
              <p:nvPr/>
            </p:nvSpPr>
            <p:spPr>
              <a:xfrm>
                <a:off x="1874475" y="4519350"/>
                <a:ext cx="288075" cy="440600"/>
              </a:xfrm>
              <a:custGeom>
                <a:avLst/>
                <a:gdLst/>
                <a:ahLst/>
                <a:cxnLst/>
                <a:rect l="l" t="t" r="r" b="b"/>
                <a:pathLst>
                  <a:path w="11523" h="17624" extrusionOk="0">
                    <a:moveTo>
                      <a:pt x="5737" y="648"/>
                    </a:moveTo>
                    <a:cubicBezTo>
                      <a:pt x="6842" y="648"/>
                      <a:pt x="7730" y="1272"/>
                      <a:pt x="7730" y="2016"/>
                    </a:cubicBezTo>
                    <a:cubicBezTo>
                      <a:pt x="7730" y="2376"/>
                      <a:pt x="7562" y="2688"/>
                      <a:pt x="7274" y="2905"/>
                    </a:cubicBezTo>
                    <a:cubicBezTo>
                      <a:pt x="7154" y="2833"/>
                      <a:pt x="7034" y="2809"/>
                      <a:pt x="6890" y="2809"/>
                    </a:cubicBezTo>
                    <a:lnTo>
                      <a:pt x="4609" y="2809"/>
                    </a:lnTo>
                    <a:cubicBezTo>
                      <a:pt x="4465" y="2809"/>
                      <a:pt x="4321" y="2833"/>
                      <a:pt x="4225" y="2905"/>
                    </a:cubicBezTo>
                    <a:cubicBezTo>
                      <a:pt x="3937" y="2712"/>
                      <a:pt x="3769" y="2376"/>
                      <a:pt x="3769" y="2040"/>
                    </a:cubicBezTo>
                    <a:lnTo>
                      <a:pt x="3769" y="2016"/>
                    </a:lnTo>
                    <a:cubicBezTo>
                      <a:pt x="3769" y="1272"/>
                      <a:pt x="4657" y="648"/>
                      <a:pt x="5737" y="648"/>
                    </a:cubicBezTo>
                    <a:close/>
                    <a:moveTo>
                      <a:pt x="6026" y="216"/>
                    </a:moveTo>
                    <a:cubicBezTo>
                      <a:pt x="6122" y="216"/>
                      <a:pt x="6218" y="240"/>
                      <a:pt x="6314" y="264"/>
                    </a:cubicBezTo>
                    <a:cubicBezTo>
                      <a:pt x="6458" y="288"/>
                      <a:pt x="6626" y="336"/>
                      <a:pt x="6794" y="408"/>
                    </a:cubicBezTo>
                    <a:cubicBezTo>
                      <a:pt x="6914" y="456"/>
                      <a:pt x="7034" y="528"/>
                      <a:pt x="7154" y="600"/>
                    </a:cubicBezTo>
                    <a:cubicBezTo>
                      <a:pt x="7250" y="672"/>
                      <a:pt x="7322" y="744"/>
                      <a:pt x="7418" y="792"/>
                    </a:cubicBezTo>
                    <a:cubicBezTo>
                      <a:pt x="7466" y="840"/>
                      <a:pt x="7514" y="888"/>
                      <a:pt x="7562" y="960"/>
                    </a:cubicBezTo>
                    <a:lnTo>
                      <a:pt x="7610" y="1008"/>
                    </a:lnTo>
                    <a:lnTo>
                      <a:pt x="7538" y="960"/>
                    </a:lnTo>
                    <a:cubicBezTo>
                      <a:pt x="7490" y="912"/>
                      <a:pt x="7442" y="888"/>
                      <a:pt x="7370" y="840"/>
                    </a:cubicBezTo>
                    <a:cubicBezTo>
                      <a:pt x="7274" y="792"/>
                      <a:pt x="7202" y="744"/>
                      <a:pt x="7106" y="696"/>
                    </a:cubicBezTo>
                    <a:cubicBezTo>
                      <a:pt x="6986" y="648"/>
                      <a:pt x="6842" y="600"/>
                      <a:pt x="6722" y="552"/>
                    </a:cubicBezTo>
                    <a:cubicBezTo>
                      <a:pt x="6578" y="528"/>
                      <a:pt x="6434" y="480"/>
                      <a:pt x="6266" y="456"/>
                    </a:cubicBezTo>
                    <a:lnTo>
                      <a:pt x="6026" y="432"/>
                    </a:lnTo>
                    <a:lnTo>
                      <a:pt x="5737" y="432"/>
                    </a:lnTo>
                    <a:cubicBezTo>
                      <a:pt x="5665" y="432"/>
                      <a:pt x="5569" y="432"/>
                      <a:pt x="5473" y="456"/>
                    </a:cubicBezTo>
                    <a:cubicBezTo>
                      <a:pt x="5377" y="480"/>
                      <a:pt x="5281" y="480"/>
                      <a:pt x="5209" y="504"/>
                    </a:cubicBezTo>
                    <a:cubicBezTo>
                      <a:pt x="5017" y="552"/>
                      <a:pt x="4825" y="600"/>
                      <a:pt x="4657" y="672"/>
                    </a:cubicBezTo>
                    <a:cubicBezTo>
                      <a:pt x="4489" y="744"/>
                      <a:pt x="4321" y="840"/>
                      <a:pt x="4177" y="936"/>
                    </a:cubicBezTo>
                    <a:cubicBezTo>
                      <a:pt x="4033" y="1056"/>
                      <a:pt x="3889" y="1176"/>
                      <a:pt x="3793" y="1320"/>
                    </a:cubicBezTo>
                    <a:cubicBezTo>
                      <a:pt x="3697" y="1440"/>
                      <a:pt x="3625" y="1608"/>
                      <a:pt x="3577" y="1752"/>
                    </a:cubicBezTo>
                    <a:cubicBezTo>
                      <a:pt x="3577" y="1800"/>
                      <a:pt x="3553" y="1824"/>
                      <a:pt x="3553" y="1872"/>
                    </a:cubicBezTo>
                    <a:cubicBezTo>
                      <a:pt x="3529" y="1896"/>
                      <a:pt x="3553" y="1944"/>
                      <a:pt x="3553" y="1992"/>
                    </a:cubicBezTo>
                    <a:cubicBezTo>
                      <a:pt x="3529" y="2064"/>
                      <a:pt x="3529" y="2136"/>
                      <a:pt x="3553" y="2208"/>
                    </a:cubicBezTo>
                    <a:cubicBezTo>
                      <a:pt x="3553" y="2328"/>
                      <a:pt x="3577" y="2448"/>
                      <a:pt x="3625" y="2568"/>
                    </a:cubicBezTo>
                    <a:cubicBezTo>
                      <a:pt x="3673" y="2664"/>
                      <a:pt x="3721" y="2760"/>
                      <a:pt x="3769" y="2857"/>
                    </a:cubicBezTo>
                    <a:cubicBezTo>
                      <a:pt x="3817" y="2929"/>
                      <a:pt x="3865" y="2977"/>
                      <a:pt x="3889" y="3025"/>
                    </a:cubicBezTo>
                    <a:lnTo>
                      <a:pt x="3937" y="3073"/>
                    </a:lnTo>
                    <a:lnTo>
                      <a:pt x="3865" y="3025"/>
                    </a:lnTo>
                    <a:cubicBezTo>
                      <a:pt x="3817" y="2977"/>
                      <a:pt x="3769" y="2929"/>
                      <a:pt x="3721" y="2881"/>
                    </a:cubicBezTo>
                    <a:cubicBezTo>
                      <a:pt x="3649" y="2809"/>
                      <a:pt x="3577" y="2736"/>
                      <a:pt x="3529" y="2640"/>
                    </a:cubicBezTo>
                    <a:cubicBezTo>
                      <a:pt x="3457" y="2496"/>
                      <a:pt x="3409" y="2376"/>
                      <a:pt x="3361" y="2232"/>
                    </a:cubicBezTo>
                    <a:cubicBezTo>
                      <a:pt x="3361" y="2160"/>
                      <a:pt x="3337" y="2064"/>
                      <a:pt x="3337" y="1968"/>
                    </a:cubicBezTo>
                    <a:lnTo>
                      <a:pt x="3337" y="1848"/>
                    </a:lnTo>
                    <a:cubicBezTo>
                      <a:pt x="3337" y="1824"/>
                      <a:pt x="3361" y="1776"/>
                      <a:pt x="3361" y="1704"/>
                    </a:cubicBezTo>
                    <a:cubicBezTo>
                      <a:pt x="3409" y="1512"/>
                      <a:pt x="3481" y="1344"/>
                      <a:pt x="3577" y="1176"/>
                    </a:cubicBezTo>
                    <a:cubicBezTo>
                      <a:pt x="3697" y="1008"/>
                      <a:pt x="3841" y="864"/>
                      <a:pt x="4009" y="720"/>
                    </a:cubicBezTo>
                    <a:cubicBezTo>
                      <a:pt x="4177" y="600"/>
                      <a:pt x="4369" y="504"/>
                      <a:pt x="4561" y="432"/>
                    </a:cubicBezTo>
                    <a:cubicBezTo>
                      <a:pt x="4753" y="360"/>
                      <a:pt x="4945" y="288"/>
                      <a:pt x="5161" y="264"/>
                    </a:cubicBezTo>
                    <a:cubicBezTo>
                      <a:pt x="5353" y="216"/>
                      <a:pt x="5545" y="216"/>
                      <a:pt x="5761" y="216"/>
                    </a:cubicBezTo>
                    <a:close/>
                    <a:moveTo>
                      <a:pt x="4584" y="2923"/>
                    </a:moveTo>
                    <a:cubicBezTo>
                      <a:pt x="4608" y="2923"/>
                      <a:pt x="4633" y="2925"/>
                      <a:pt x="4657" y="2929"/>
                    </a:cubicBezTo>
                    <a:lnTo>
                      <a:pt x="6794" y="2929"/>
                    </a:lnTo>
                    <a:cubicBezTo>
                      <a:pt x="6794" y="2929"/>
                      <a:pt x="5857" y="3001"/>
                      <a:pt x="5113" y="3121"/>
                    </a:cubicBezTo>
                    <a:cubicBezTo>
                      <a:pt x="4753" y="3169"/>
                      <a:pt x="4417" y="3289"/>
                      <a:pt x="4105" y="3481"/>
                    </a:cubicBezTo>
                    <a:cubicBezTo>
                      <a:pt x="4061" y="3171"/>
                      <a:pt x="4302" y="2923"/>
                      <a:pt x="4584" y="2923"/>
                    </a:cubicBezTo>
                    <a:close/>
                    <a:moveTo>
                      <a:pt x="5833" y="5305"/>
                    </a:moveTo>
                    <a:lnTo>
                      <a:pt x="6314" y="5329"/>
                    </a:lnTo>
                    <a:lnTo>
                      <a:pt x="6794" y="5401"/>
                    </a:lnTo>
                    <a:cubicBezTo>
                      <a:pt x="6962" y="5449"/>
                      <a:pt x="7106" y="5497"/>
                      <a:pt x="7250" y="5521"/>
                    </a:cubicBezTo>
                    <a:cubicBezTo>
                      <a:pt x="7850" y="5713"/>
                      <a:pt x="8402" y="6001"/>
                      <a:pt x="8882" y="6361"/>
                    </a:cubicBezTo>
                    <a:lnTo>
                      <a:pt x="9050" y="6505"/>
                    </a:lnTo>
                    <a:lnTo>
                      <a:pt x="9146" y="6577"/>
                    </a:lnTo>
                    <a:lnTo>
                      <a:pt x="9218" y="6649"/>
                    </a:lnTo>
                    <a:cubicBezTo>
                      <a:pt x="9314" y="6745"/>
                      <a:pt x="9410" y="6841"/>
                      <a:pt x="9506" y="6937"/>
                    </a:cubicBezTo>
                    <a:lnTo>
                      <a:pt x="9770" y="7249"/>
                    </a:lnTo>
                    <a:lnTo>
                      <a:pt x="9842" y="7321"/>
                    </a:lnTo>
                    <a:lnTo>
                      <a:pt x="9890" y="7393"/>
                    </a:lnTo>
                    <a:cubicBezTo>
                      <a:pt x="9938" y="7441"/>
                      <a:pt x="9962" y="7513"/>
                      <a:pt x="10010" y="7561"/>
                    </a:cubicBezTo>
                    <a:lnTo>
                      <a:pt x="10106" y="7705"/>
                    </a:lnTo>
                    <a:cubicBezTo>
                      <a:pt x="10130" y="7753"/>
                      <a:pt x="10178" y="7801"/>
                      <a:pt x="10202" y="7873"/>
                    </a:cubicBezTo>
                    <a:lnTo>
                      <a:pt x="10370" y="8161"/>
                    </a:lnTo>
                    <a:lnTo>
                      <a:pt x="10490" y="8473"/>
                    </a:lnTo>
                    <a:lnTo>
                      <a:pt x="10562" y="8617"/>
                    </a:lnTo>
                    <a:cubicBezTo>
                      <a:pt x="10586" y="8665"/>
                      <a:pt x="10586" y="8713"/>
                      <a:pt x="10610" y="8761"/>
                    </a:cubicBezTo>
                    <a:cubicBezTo>
                      <a:pt x="10682" y="8929"/>
                      <a:pt x="10730" y="9121"/>
                      <a:pt x="10754" y="9313"/>
                    </a:cubicBezTo>
                    <a:cubicBezTo>
                      <a:pt x="10802" y="9457"/>
                      <a:pt x="10826" y="9625"/>
                      <a:pt x="10850" y="9769"/>
                    </a:cubicBezTo>
                    <a:cubicBezTo>
                      <a:pt x="10850" y="9913"/>
                      <a:pt x="10874" y="10057"/>
                      <a:pt x="10874" y="10153"/>
                    </a:cubicBezTo>
                    <a:cubicBezTo>
                      <a:pt x="10898" y="10273"/>
                      <a:pt x="10874" y="10369"/>
                      <a:pt x="10874" y="10465"/>
                    </a:cubicBezTo>
                    <a:lnTo>
                      <a:pt x="10874" y="10681"/>
                    </a:lnTo>
                    <a:lnTo>
                      <a:pt x="10850" y="10465"/>
                    </a:lnTo>
                    <a:cubicBezTo>
                      <a:pt x="10850" y="10369"/>
                      <a:pt x="10826" y="10297"/>
                      <a:pt x="10826" y="10177"/>
                    </a:cubicBezTo>
                    <a:cubicBezTo>
                      <a:pt x="10802" y="10081"/>
                      <a:pt x="10778" y="9937"/>
                      <a:pt x="10730" y="9817"/>
                    </a:cubicBezTo>
                    <a:cubicBezTo>
                      <a:pt x="10706" y="9649"/>
                      <a:pt x="10658" y="9505"/>
                      <a:pt x="10610" y="9361"/>
                    </a:cubicBezTo>
                    <a:cubicBezTo>
                      <a:pt x="10562" y="9193"/>
                      <a:pt x="10490" y="9025"/>
                      <a:pt x="10418" y="8857"/>
                    </a:cubicBezTo>
                    <a:cubicBezTo>
                      <a:pt x="10394" y="8809"/>
                      <a:pt x="10394" y="8761"/>
                      <a:pt x="10370" y="8713"/>
                    </a:cubicBezTo>
                    <a:lnTo>
                      <a:pt x="10298" y="8593"/>
                    </a:lnTo>
                    <a:cubicBezTo>
                      <a:pt x="10226" y="8497"/>
                      <a:pt x="10178" y="8401"/>
                      <a:pt x="10130" y="8305"/>
                    </a:cubicBezTo>
                    <a:lnTo>
                      <a:pt x="9962" y="8041"/>
                    </a:lnTo>
                    <a:cubicBezTo>
                      <a:pt x="9914" y="7969"/>
                      <a:pt x="9890" y="7945"/>
                      <a:pt x="9866" y="7897"/>
                    </a:cubicBezTo>
                    <a:lnTo>
                      <a:pt x="9746" y="7753"/>
                    </a:lnTo>
                    <a:cubicBezTo>
                      <a:pt x="9698" y="7705"/>
                      <a:pt x="9674" y="7657"/>
                      <a:pt x="9626" y="7609"/>
                    </a:cubicBezTo>
                    <a:lnTo>
                      <a:pt x="9578" y="7537"/>
                    </a:lnTo>
                    <a:lnTo>
                      <a:pt x="9506" y="7465"/>
                    </a:lnTo>
                    <a:lnTo>
                      <a:pt x="9242" y="7201"/>
                    </a:lnTo>
                    <a:lnTo>
                      <a:pt x="8954" y="6961"/>
                    </a:lnTo>
                    <a:lnTo>
                      <a:pt x="8882" y="6889"/>
                    </a:lnTo>
                    <a:lnTo>
                      <a:pt x="8810" y="6841"/>
                    </a:lnTo>
                    <a:lnTo>
                      <a:pt x="8642" y="6721"/>
                    </a:lnTo>
                    <a:cubicBezTo>
                      <a:pt x="8186" y="6409"/>
                      <a:pt x="7658" y="6169"/>
                      <a:pt x="7130" y="6025"/>
                    </a:cubicBezTo>
                    <a:cubicBezTo>
                      <a:pt x="6986" y="5977"/>
                      <a:pt x="6842" y="5953"/>
                      <a:pt x="6722" y="5929"/>
                    </a:cubicBezTo>
                    <a:lnTo>
                      <a:pt x="6290" y="5857"/>
                    </a:lnTo>
                    <a:lnTo>
                      <a:pt x="5809" y="5833"/>
                    </a:lnTo>
                    <a:lnTo>
                      <a:pt x="5377" y="5833"/>
                    </a:lnTo>
                    <a:cubicBezTo>
                      <a:pt x="4753" y="5905"/>
                      <a:pt x="4153" y="6073"/>
                      <a:pt x="3625" y="6337"/>
                    </a:cubicBezTo>
                    <a:cubicBezTo>
                      <a:pt x="3073" y="6601"/>
                      <a:pt x="2569" y="6985"/>
                      <a:pt x="2161" y="7441"/>
                    </a:cubicBezTo>
                    <a:cubicBezTo>
                      <a:pt x="1753" y="7873"/>
                      <a:pt x="1441" y="8377"/>
                      <a:pt x="1225" y="8929"/>
                    </a:cubicBezTo>
                    <a:cubicBezTo>
                      <a:pt x="1105" y="9193"/>
                      <a:pt x="1033" y="9481"/>
                      <a:pt x="961" y="9745"/>
                    </a:cubicBezTo>
                    <a:cubicBezTo>
                      <a:pt x="937" y="9889"/>
                      <a:pt x="913" y="10009"/>
                      <a:pt x="889" y="10153"/>
                    </a:cubicBezTo>
                    <a:cubicBezTo>
                      <a:pt x="865" y="10273"/>
                      <a:pt x="865" y="10441"/>
                      <a:pt x="865" y="10561"/>
                    </a:cubicBezTo>
                    <a:lnTo>
                      <a:pt x="865" y="10681"/>
                    </a:lnTo>
                    <a:lnTo>
                      <a:pt x="865" y="10969"/>
                    </a:lnTo>
                    <a:lnTo>
                      <a:pt x="865" y="11161"/>
                    </a:lnTo>
                    <a:cubicBezTo>
                      <a:pt x="865" y="11209"/>
                      <a:pt x="865" y="11281"/>
                      <a:pt x="889" y="11353"/>
                    </a:cubicBezTo>
                    <a:cubicBezTo>
                      <a:pt x="889" y="11401"/>
                      <a:pt x="889" y="11473"/>
                      <a:pt x="889" y="11521"/>
                    </a:cubicBezTo>
                    <a:cubicBezTo>
                      <a:pt x="913" y="11593"/>
                      <a:pt x="913" y="11641"/>
                      <a:pt x="937" y="11713"/>
                    </a:cubicBezTo>
                    <a:cubicBezTo>
                      <a:pt x="937" y="11833"/>
                      <a:pt x="985" y="11953"/>
                      <a:pt x="1009" y="12073"/>
                    </a:cubicBezTo>
                    <a:cubicBezTo>
                      <a:pt x="1105" y="12481"/>
                      <a:pt x="1273" y="12890"/>
                      <a:pt x="1489" y="13274"/>
                    </a:cubicBezTo>
                    <a:cubicBezTo>
                      <a:pt x="1633" y="13562"/>
                      <a:pt x="1825" y="13850"/>
                      <a:pt x="2041" y="14114"/>
                    </a:cubicBezTo>
                    <a:cubicBezTo>
                      <a:pt x="2185" y="14282"/>
                      <a:pt x="2329" y="14426"/>
                      <a:pt x="2497" y="14570"/>
                    </a:cubicBezTo>
                    <a:lnTo>
                      <a:pt x="2665" y="14738"/>
                    </a:lnTo>
                    <a:lnTo>
                      <a:pt x="2665" y="14738"/>
                    </a:lnTo>
                    <a:lnTo>
                      <a:pt x="2473" y="14618"/>
                    </a:lnTo>
                    <a:cubicBezTo>
                      <a:pt x="2305" y="14474"/>
                      <a:pt x="2113" y="14330"/>
                      <a:pt x="1969" y="14186"/>
                    </a:cubicBezTo>
                    <a:cubicBezTo>
                      <a:pt x="1393" y="13610"/>
                      <a:pt x="937" y="12914"/>
                      <a:pt x="697" y="12145"/>
                    </a:cubicBezTo>
                    <a:cubicBezTo>
                      <a:pt x="649" y="12025"/>
                      <a:pt x="625" y="11905"/>
                      <a:pt x="577" y="11785"/>
                    </a:cubicBezTo>
                    <a:cubicBezTo>
                      <a:pt x="577" y="11713"/>
                      <a:pt x="553" y="11665"/>
                      <a:pt x="529" y="11593"/>
                    </a:cubicBezTo>
                    <a:cubicBezTo>
                      <a:pt x="529" y="11521"/>
                      <a:pt x="505" y="11473"/>
                      <a:pt x="505" y="11401"/>
                    </a:cubicBezTo>
                    <a:cubicBezTo>
                      <a:pt x="481" y="11257"/>
                      <a:pt x="457" y="11113"/>
                      <a:pt x="457" y="10993"/>
                    </a:cubicBezTo>
                    <a:lnTo>
                      <a:pt x="457" y="10777"/>
                    </a:lnTo>
                    <a:lnTo>
                      <a:pt x="457" y="10537"/>
                    </a:lnTo>
                    <a:lnTo>
                      <a:pt x="457" y="10129"/>
                    </a:lnTo>
                    <a:cubicBezTo>
                      <a:pt x="457" y="9961"/>
                      <a:pt x="481" y="9817"/>
                      <a:pt x="505" y="9673"/>
                    </a:cubicBezTo>
                    <a:cubicBezTo>
                      <a:pt x="553" y="9361"/>
                      <a:pt x="649" y="9049"/>
                      <a:pt x="745" y="8761"/>
                    </a:cubicBezTo>
                    <a:cubicBezTo>
                      <a:pt x="985" y="8137"/>
                      <a:pt x="1321" y="7585"/>
                      <a:pt x="1753" y="7081"/>
                    </a:cubicBezTo>
                    <a:cubicBezTo>
                      <a:pt x="2209" y="6577"/>
                      <a:pt x="2761" y="6145"/>
                      <a:pt x="3361" y="5833"/>
                    </a:cubicBezTo>
                    <a:cubicBezTo>
                      <a:pt x="3985" y="5545"/>
                      <a:pt x="4633" y="5353"/>
                      <a:pt x="5329" y="5305"/>
                    </a:cubicBezTo>
                    <a:close/>
                    <a:moveTo>
                      <a:pt x="5665" y="6265"/>
                    </a:moveTo>
                    <a:cubicBezTo>
                      <a:pt x="5954" y="6265"/>
                      <a:pt x="6242" y="6289"/>
                      <a:pt x="6506" y="6337"/>
                    </a:cubicBezTo>
                    <a:cubicBezTo>
                      <a:pt x="6866" y="6409"/>
                      <a:pt x="7226" y="6529"/>
                      <a:pt x="7562" y="6697"/>
                    </a:cubicBezTo>
                    <a:cubicBezTo>
                      <a:pt x="7946" y="6889"/>
                      <a:pt x="8306" y="7153"/>
                      <a:pt x="8618" y="7465"/>
                    </a:cubicBezTo>
                    <a:lnTo>
                      <a:pt x="8858" y="7729"/>
                    </a:lnTo>
                    <a:lnTo>
                      <a:pt x="9098" y="8017"/>
                    </a:lnTo>
                    <a:cubicBezTo>
                      <a:pt x="9242" y="8233"/>
                      <a:pt x="9362" y="8449"/>
                      <a:pt x="9482" y="8665"/>
                    </a:cubicBezTo>
                    <a:cubicBezTo>
                      <a:pt x="9698" y="9169"/>
                      <a:pt x="9842" y="9673"/>
                      <a:pt x="9866" y="10225"/>
                    </a:cubicBezTo>
                    <a:cubicBezTo>
                      <a:pt x="9914" y="10777"/>
                      <a:pt x="9842" y="11329"/>
                      <a:pt x="9674" y="11881"/>
                    </a:cubicBezTo>
                    <a:cubicBezTo>
                      <a:pt x="9506" y="12385"/>
                      <a:pt x="9218" y="12890"/>
                      <a:pt x="8858" y="13298"/>
                    </a:cubicBezTo>
                    <a:lnTo>
                      <a:pt x="8714" y="13442"/>
                    </a:lnTo>
                    <a:lnTo>
                      <a:pt x="8666" y="13538"/>
                    </a:lnTo>
                    <a:lnTo>
                      <a:pt x="8618" y="13562"/>
                    </a:lnTo>
                    <a:lnTo>
                      <a:pt x="8570" y="13610"/>
                    </a:lnTo>
                    <a:cubicBezTo>
                      <a:pt x="8474" y="13682"/>
                      <a:pt x="8378" y="13778"/>
                      <a:pt x="8282" y="13850"/>
                    </a:cubicBezTo>
                    <a:lnTo>
                      <a:pt x="7946" y="14090"/>
                    </a:lnTo>
                    <a:cubicBezTo>
                      <a:pt x="7826" y="14162"/>
                      <a:pt x="7730" y="14234"/>
                      <a:pt x="7610" y="14282"/>
                    </a:cubicBezTo>
                    <a:cubicBezTo>
                      <a:pt x="7178" y="14522"/>
                      <a:pt x="6698" y="14666"/>
                      <a:pt x="6194" y="14738"/>
                    </a:cubicBezTo>
                    <a:lnTo>
                      <a:pt x="6026" y="14762"/>
                    </a:lnTo>
                    <a:lnTo>
                      <a:pt x="5521" y="14762"/>
                    </a:lnTo>
                    <a:lnTo>
                      <a:pt x="5185" y="14738"/>
                    </a:lnTo>
                    <a:lnTo>
                      <a:pt x="5113" y="14738"/>
                    </a:lnTo>
                    <a:lnTo>
                      <a:pt x="5041" y="14714"/>
                    </a:lnTo>
                    <a:lnTo>
                      <a:pt x="4873" y="14690"/>
                    </a:lnTo>
                    <a:lnTo>
                      <a:pt x="4729" y="14666"/>
                    </a:lnTo>
                    <a:cubicBezTo>
                      <a:pt x="4681" y="14666"/>
                      <a:pt x="4633" y="14642"/>
                      <a:pt x="4585" y="14618"/>
                    </a:cubicBezTo>
                    <a:lnTo>
                      <a:pt x="4321" y="14546"/>
                    </a:lnTo>
                    <a:lnTo>
                      <a:pt x="4081" y="14450"/>
                    </a:lnTo>
                    <a:lnTo>
                      <a:pt x="3961" y="14402"/>
                    </a:lnTo>
                    <a:cubicBezTo>
                      <a:pt x="3913" y="14378"/>
                      <a:pt x="3865" y="14354"/>
                      <a:pt x="3841" y="14354"/>
                    </a:cubicBezTo>
                    <a:cubicBezTo>
                      <a:pt x="3697" y="14282"/>
                      <a:pt x="3577" y="14210"/>
                      <a:pt x="3433" y="14114"/>
                    </a:cubicBezTo>
                    <a:cubicBezTo>
                      <a:pt x="3337" y="14042"/>
                      <a:pt x="3217" y="13970"/>
                      <a:pt x="3121" y="13898"/>
                    </a:cubicBezTo>
                    <a:cubicBezTo>
                      <a:pt x="3025" y="13826"/>
                      <a:pt x="2953" y="13754"/>
                      <a:pt x="2881" y="13706"/>
                    </a:cubicBezTo>
                    <a:lnTo>
                      <a:pt x="2737" y="13538"/>
                    </a:lnTo>
                    <a:lnTo>
                      <a:pt x="2593" y="13394"/>
                    </a:lnTo>
                    <a:lnTo>
                      <a:pt x="2737" y="13514"/>
                    </a:lnTo>
                    <a:lnTo>
                      <a:pt x="2929" y="13658"/>
                    </a:lnTo>
                    <a:lnTo>
                      <a:pt x="3169" y="13826"/>
                    </a:lnTo>
                    <a:cubicBezTo>
                      <a:pt x="3289" y="13874"/>
                      <a:pt x="3385" y="13946"/>
                      <a:pt x="3505" y="13994"/>
                    </a:cubicBezTo>
                    <a:cubicBezTo>
                      <a:pt x="3577" y="14042"/>
                      <a:pt x="3673" y="14090"/>
                      <a:pt x="3769" y="14114"/>
                    </a:cubicBezTo>
                    <a:cubicBezTo>
                      <a:pt x="201" y="12102"/>
                      <a:pt x="1627" y="6673"/>
                      <a:pt x="5710" y="6673"/>
                    </a:cubicBezTo>
                    <a:cubicBezTo>
                      <a:pt x="5719" y="6673"/>
                      <a:pt x="5728" y="6673"/>
                      <a:pt x="5737" y="6673"/>
                    </a:cubicBezTo>
                    <a:cubicBezTo>
                      <a:pt x="6050" y="6673"/>
                      <a:pt x="6362" y="6697"/>
                      <a:pt x="6650" y="6769"/>
                    </a:cubicBezTo>
                    <a:lnTo>
                      <a:pt x="6362" y="6769"/>
                    </a:lnTo>
                    <a:lnTo>
                      <a:pt x="6242" y="6793"/>
                    </a:lnTo>
                    <a:cubicBezTo>
                      <a:pt x="6074" y="6793"/>
                      <a:pt x="6002" y="6817"/>
                      <a:pt x="6002" y="6817"/>
                    </a:cubicBezTo>
                    <a:cubicBezTo>
                      <a:pt x="6002" y="6817"/>
                      <a:pt x="6074" y="6841"/>
                      <a:pt x="6218" y="6865"/>
                    </a:cubicBezTo>
                    <a:lnTo>
                      <a:pt x="6362" y="6913"/>
                    </a:lnTo>
                    <a:lnTo>
                      <a:pt x="6482" y="6937"/>
                    </a:lnTo>
                    <a:cubicBezTo>
                      <a:pt x="6602" y="6961"/>
                      <a:pt x="6698" y="7009"/>
                      <a:pt x="6818" y="7057"/>
                    </a:cubicBezTo>
                    <a:lnTo>
                      <a:pt x="6986" y="7129"/>
                    </a:lnTo>
                    <a:lnTo>
                      <a:pt x="7178" y="7201"/>
                    </a:lnTo>
                    <a:lnTo>
                      <a:pt x="7274" y="7249"/>
                    </a:lnTo>
                    <a:lnTo>
                      <a:pt x="7370" y="7297"/>
                    </a:lnTo>
                    <a:lnTo>
                      <a:pt x="7562" y="7417"/>
                    </a:lnTo>
                    <a:cubicBezTo>
                      <a:pt x="7682" y="7513"/>
                      <a:pt x="7826" y="7585"/>
                      <a:pt x="7946" y="7681"/>
                    </a:cubicBezTo>
                    <a:cubicBezTo>
                      <a:pt x="8066" y="7777"/>
                      <a:pt x="8186" y="7873"/>
                      <a:pt x="8306" y="7993"/>
                    </a:cubicBezTo>
                    <a:cubicBezTo>
                      <a:pt x="8402" y="8113"/>
                      <a:pt x="8522" y="8209"/>
                      <a:pt x="8594" y="8353"/>
                    </a:cubicBezTo>
                    <a:cubicBezTo>
                      <a:pt x="8690" y="8473"/>
                      <a:pt x="8786" y="8593"/>
                      <a:pt x="8882" y="8713"/>
                    </a:cubicBezTo>
                    <a:lnTo>
                      <a:pt x="8978" y="8929"/>
                    </a:lnTo>
                    <a:cubicBezTo>
                      <a:pt x="9002" y="8953"/>
                      <a:pt x="9026" y="8977"/>
                      <a:pt x="9026" y="9025"/>
                    </a:cubicBezTo>
                    <a:lnTo>
                      <a:pt x="9074" y="9121"/>
                    </a:lnTo>
                    <a:lnTo>
                      <a:pt x="9170" y="9289"/>
                    </a:lnTo>
                    <a:cubicBezTo>
                      <a:pt x="9194" y="9361"/>
                      <a:pt x="9218" y="9409"/>
                      <a:pt x="9242" y="9481"/>
                    </a:cubicBezTo>
                    <a:cubicBezTo>
                      <a:pt x="9290" y="9577"/>
                      <a:pt x="9314" y="9697"/>
                      <a:pt x="9338" y="9793"/>
                    </a:cubicBezTo>
                    <a:cubicBezTo>
                      <a:pt x="9362" y="9841"/>
                      <a:pt x="9362" y="9889"/>
                      <a:pt x="9386" y="9937"/>
                    </a:cubicBezTo>
                    <a:cubicBezTo>
                      <a:pt x="9410" y="9985"/>
                      <a:pt x="9386" y="9985"/>
                      <a:pt x="9410" y="10009"/>
                    </a:cubicBezTo>
                    <a:cubicBezTo>
                      <a:pt x="9338" y="9385"/>
                      <a:pt x="9122" y="8785"/>
                      <a:pt x="8786" y="8233"/>
                    </a:cubicBezTo>
                    <a:lnTo>
                      <a:pt x="8594" y="7969"/>
                    </a:lnTo>
                    <a:lnTo>
                      <a:pt x="8378" y="7705"/>
                    </a:lnTo>
                    <a:lnTo>
                      <a:pt x="8330" y="7657"/>
                    </a:lnTo>
                    <a:lnTo>
                      <a:pt x="8258" y="7585"/>
                    </a:lnTo>
                    <a:lnTo>
                      <a:pt x="8162" y="7489"/>
                    </a:lnTo>
                    <a:cubicBezTo>
                      <a:pt x="8066" y="7417"/>
                      <a:pt x="7994" y="7345"/>
                      <a:pt x="7922" y="7273"/>
                    </a:cubicBezTo>
                    <a:lnTo>
                      <a:pt x="7802" y="7177"/>
                    </a:lnTo>
                    <a:lnTo>
                      <a:pt x="7682" y="7105"/>
                    </a:lnTo>
                    <a:cubicBezTo>
                      <a:pt x="7586" y="7033"/>
                      <a:pt x="7514" y="6985"/>
                      <a:pt x="7442" y="6937"/>
                    </a:cubicBezTo>
                    <a:cubicBezTo>
                      <a:pt x="7130" y="6769"/>
                      <a:pt x="6818" y="6625"/>
                      <a:pt x="6482" y="6529"/>
                    </a:cubicBezTo>
                    <a:cubicBezTo>
                      <a:pt x="6218" y="6457"/>
                      <a:pt x="5954" y="6385"/>
                      <a:pt x="5665" y="6361"/>
                    </a:cubicBezTo>
                    <a:cubicBezTo>
                      <a:pt x="5449" y="6361"/>
                      <a:pt x="5257" y="6337"/>
                      <a:pt x="5137" y="6337"/>
                    </a:cubicBezTo>
                    <a:lnTo>
                      <a:pt x="4945" y="6337"/>
                    </a:lnTo>
                    <a:lnTo>
                      <a:pt x="5137" y="6313"/>
                    </a:lnTo>
                    <a:cubicBezTo>
                      <a:pt x="5305" y="6289"/>
                      <a:pt x="5497" y="6265"/>
                      <a:pt x="5665" y="6265"/>
                    </a:cubicBezTo>
                    <a:close/>
                    <a:moveTo>
                      <a:pt x="7346" y="15098"/>
                    </a:moveTo>
                    <a:lnTo>
                      <a:pt x="745" y="15386"/>
                    </a:lnTo>
                    <a:lnTo>
                      <a:pt x="10970" y="15866"/>
                    </a:lnTo>
                    <a:cubicBezTo>
                      <a:pt x="10706" y="16202"/>
                      <a:pt x="10370" y="16466"/>
                      <a:pt x="9962" y="16610"/>
                    </a:cubicBezTo>
                    <a:lnTo>
                      <a:pt x="3265" y="16874"/>
                    </a:lnTo>
                    <a:lnTo>
                      <a:pt x="6218" y="17234"/>
                    </a:lnTo>
                    <a:lnTo>
                      <a:pt x="5761" y="17234"/>
                    </a:lnTo>
                    <a:cubicBezTo>
                      <a:pt x="1273" y="17234"/>
                      <a:pt x="457" y="15938"/>
                      <a:pt x="457" y="15650"/>
                    </a:cubicBezTo>
                    <a:lnTo>
                      <a:pt x="457" y="15098"/>
                    </a:lnTo>
                    <a:close/>
                    <a:moveTo>
                      <a:pt x="5749" y="0"/>
                    </a:moveTo>
                    <a:cubicBezTo>
                      <a:pt x="5245" y="0"/>
                      <a:pt x="4741" y="120"/>
                      <a:pt x="4273" y="360"/>
                    </a:cubicBezTo>
                    <a:cubicBezTo>
                      <a:pt x="3625" y="648"/>
                      <a:pt x="3169" y="1296"/>
                      <a:pt x="3121" y="2040"/>
                    </a:cubicBezTo>
                    <a:cubicBezTo>
                      <a:pt x="3121" y="2256"/>
                      <a:pt x="3169" y="2472"/>
                      <a:pt x="3265" y="2664"/>
                    </a:cubicBezTo>
                    <a:cubicBezTo>
                      <a:pt x="3361" y="2881"/>
                      <a:pt x="3481" y="3073"/>
                      <a:pt x="3625" y="3217"/>
                    </a:cubicBezTo>
                    <a:cubicBezTo>
                      <a:pt x="3745" y="3337"/>
                      <a:pt x="3865" y="3433"/>
                      <a:pt x="3985" y="3529"/>
                    </a:cubicBezTo>
                    <a:cubicBezTo>
                      <a:pt x="3985" y="3865"/>
                      <a:pt x="4321" y="4057"/>
                      <a:pt x="4585" y="4153"/>
                    </a:cubicBezTo>
                    <a:cubicBezTo>
                      <a:pt x="4657" y="4201"/>
                      <a:pt x="4705" y="4201"/>
                      <a:pt x="4753" y="4225"/>
                    </a:cubicBezTo>
                    <a:cubicBezTo>
                      <a:pt x="4825" y="4249"/>
                      <a:pt x="4897" y="4273"/>
                      <a:pt x="4969" y="4273"/>
                    </a:cubicBezTo>
                    <a:lnTo>
                      <a:pt x="4969" y="4345"/>
                    </a:lnTo>
                    <a:cubicBezTo>
                      <a:pt x="4993" y="4345"/>
                      <a:pt x="4993" y="4369"/>
                      <a:pt x="4969" y="4369"/>
                    </a:cubicBezTo>
                    <a:lnTo>
                      <a:pt x="4969" y="4465"/>
                    </a:lnTo>
                    <a:cubicBezTo>
                      <a:pt x="4993" y="4633"/>
                      <a:pt x="4993" y="4801"/>
                      <a:pt x="5041" y="4969"/>
                    </a:cubicBezTo>
                    <a:cubicBezTo>
                      <a:pt x="4849" y="4969"/>
                      <a:pt x="4681" y="5017"/>
                      <a:pt x="4513" y="5041"/>
                    </a:cubicBezTo>
                    <a:cubicBezTo>
                      <a:pt x="4321" y="5089"/>
                      <a:pt x="4177" y="5137"/>
                      <a:pt x="4009" y="5185"/>
                    </a:cubicBezTo>
                    <a:cubicBezTo>
                      <a:pt x="3745" y="5257"/>
                      <a:pt x="3505" y="5377"/>
                      <a:pt x="3289" y="5497"/>
                    </a:cubicBezTo>
                    <a:cubicBezTo>
                      <a:pt x="3121" y="5569"/>
                      <a:pt x="2977" y="5641"/>
                      <a:pt x="2833" y="5737"/>
                    </a:cubicBezTo>
                    <a:lnTo>
                      <a:pt x="2617" y="5857"/>
                    </a:lnTo>
                    <a:cubicBezTo>
                      <a:pt x="2473" y="5953"/>
                      <a:pt x="2329" y="6049"/>
                      <a:pt x="2209" y="6169"/>
                    </a:cubicBezTo>
                    <a:cubicBezTo>
                      <a:pt x="817" y="7249"/>
                      <a:pt x="25" y="8905"/>
                      <a:pt x="1" y="10657"/>
                    </a:cubicBezTo>
                    <a:lnTo>
                      <a:pt x="1" y="10969"/>
                    </a:lnTo>
                    <a:cubicBezTo>
                      <a:pt x="1" y="11161"/>
                      <a:pt x="49" y="11353"/>
                      <a:pt x="73" y="11545"/>
                    </a:cubicBezTo>
                    <a:cubicBezTo>
                      <a:pt x="97" y="11737"/>
                      <a:pt x="145" y="11905"/>
                      <a:pt x="193" y="12097"/>
                    </a:cubicBezTo>
                    <a:cubicBezTo>
                      <a:pt x="241" y="12289"/>
                      <a:pt x="289" y="12457"/>
                      <a:pt x="337" y="12649"/>
                    </a:cubicBezTo>
                    <a:cubicBezTo>
                      <a:pt x="625" y="13418"/>
                      <a:pt x="1081" y="14138"/>
                      <a:pt x="1681" y="14738"/>
                    </a:cubicBezTo>
                    <a:lnTo>
                      <a:pt x="481" y="14738"/>
                    </a:lnTo>
                    <a:cubicBezTo>
                      <a:pt x="385" y="14738"/>
                      <a:pt x="289" y="14786"/>
                      <a:pt x="193" y="14858"/>
                    </a:cubicBezTo>
                    <a:cubicBezTo>
                      <a:pt x="169" y="14882"/>
                      <a:pt x="145" y="14930"/>
                      <a:pt x="121" y="14978"/>
                    </a:cubicBezTo>
                    <a:cubicBezTo>
                      <a:pt x="97" y="15026"/>
                      <a:pt x="97" y="15074"/>
                      <a:pt x="97" y="15122"/>
                    </a:cubicBezTo>
                    <a:lnTo>
                      <a:pt x="97" y="15674"/>
                    </a:lnTo>
                    <a:cubicBezTo>
                      <a:pt x="97" y="15818"/>
                      <a:pt x="145" y="15962"/>
                      <a:pt x="241" y="16106"/>
                    </a:cubicBezTo>
                    <a:cubicBezTo>
                      <a:pt x="481" y="16442"/>
                      <a:pt x="841" y="16730"/>
                      <a:pt x="1249" y="16898"/>
                    </a:cubicBezTo>
                    <a:cubicBezTo>
                      <a:pt x="1345" y="16946"/>
                      <a:pt x="1465" y="16994"/>
                      <a:pt x="1585" y="17042"/>
                    </a:cubicBezTo>
                    <a:cubicBezTo>
                      <a:pt x="1705" y="17090"/>
                      <a:pt x="1849" y="17138"/>
                      <a:pt x="1993" y="17186"/>
                    </a:cubicBezTo>
                    <a:cubicBezTo>
                      <a:pt x="2137" y="17234"/>
                      <a:pt x="2305" y="17282"/>
                      <a:pt x="2449" y="17306"/>
                    </a:cubicBezTo>
                    <a:cubicBezTo>
                      <a:pt x="2617" y="17354"/>
                      <a:pt x="2809" y="17378"/>
                      <a:pt x="2977" y="17426"/>
                    </a:cubicBezTo>
                    <a:cubicBezTo>
                      <a:pt x="3169" y="17450"/>
                      <a:pt x="3361" y="17474"/>
                      <a:pt x="3577" y="17498"/>
                    </a:cubicBezTo>
                    <a:cubicBezTo>
                      <a:pt x="4309" y="17582"/>
                      <a:pt x="5041" y="17624"/>
                      <a:pt x="5770" y="17624"/>
                    </a:cubicBezTo>
                    <a:cubicBezTo>
                      <a:pt x="6500" y="17624"/>
                      <a:pt x="7226" y="17582"/>
                      <a:pt x="7946" y="17498"/>
                    </a:cubicBezTo>
                    <a:cubicBezTo>
                      <a:pt x="8162" y="17474"/>
                      <a:pt x="8354" y="17450"/>
                      <a:pt x="8546" y="17426"/>
                    </a:cubicBezTo>
                    <a:cubicBezTo>
                      <a:pt x="8762" y="17378"/>
                      <a:pt x="8906" y="17354"/>
                      <a:pt x="9074" y="17306"/>
                    </a:cubicBezTo>
                    <a:cubicBezTo>
                      <a:pt x="9242" y="17282"/>
                      <a:pt x="9410" y="17234"/>
                      <a:pt x="9554" y="17186"/>
                    </a:cubicBezTo>
                    <a:cubicBezTo>
                      <a:pt x="9698" y="17138"/>
                      <a:pt x="9818" y="17090"/>
                      <a:pt x="9938" y="17042"/>
                    </a:cubicBezTo>
                    <a:cubicBezTo>
                      <a:pt x="10082" y="16994"/>
                      <a:pt x="10178" y="16946"/>
                      <a:pt x="10298" y="16898"/>
                    </a:cubicBezTo>
                    <a:cubicBezTo>
                      <a:pt x="10706" y="16730"/>
                      <a:pt x="11066" y="16442"/>
                      <a:pt x="11306" y="16106"/>
                    </a:cubicBezTo>
                    <a:cubicBezTo>
                      <a:pt x="11402" y="15962"/>
                      <a:pt x="11450" y="15818"/>
                      <a:pt x="11450" y="15674"/>
                    </a:cubicBezTo>
                    <a:lnTo>
                      <a:pt x="11450" y="15122"/>
                    </a:lnTo>
                    <a:cubicBezTo>
                      <a:pt x="11450" y="15074"/>
                      <a:pt x="11426" y="15026"/>
                      <a:pt x="11426" y="14978"/>
                    </a:cubicBezTo>
                    <a:cubicBezTo>
                      <a:pt x="11402" y="14930"/>
                      <a:pt x="11378" y="14882"/>
                      <a:pt x="11330" y="14858"/>
                    </a:cubicBezTo>
                    <a:cubicBezTo>
                      <a:pt x="11258" y="14786"/>
                      <a:pt x="11162" y="14738"/>
                      <a:pt x="11066" y="14738"/>
                    </a:cubicBezTo>
                    <a:lnTo>
                      <a:pt x="9866" y="14738"/>
                    </a:lnTo>
                    <a:cubicBezTo>
                      <a:pt x="10466" y="14138"/>
                      <a:pt x="10898" y="13418"/>
                      <a:pt x="11186" y="12649"/>
                    </a:cubicBezTo>
                    <a:cubicBezTo>
                      <a:pt x="11258" y="12457"/>
                      <a:pt x="11306" y="12289"/>
                      <a:pt x="11354" y="12097"/>
                    </a:cubicBezTo>
                    <a:cubicBezTo>
                      <a:pt x="11402" y="11905"/>
                      <a:pt x="11450" y="11737"/>
                      <a:pt x="11474" y="11545"/>
                    </a:cubicBezTo>
                    <a:cubicBezTo>
                      <a:pt x="11498" y="11353"/>
                      <a:pt x="11522" y="11161"/>
                      <a:pt x="11522" y="10969"/>
                    </a:cubicBezTo>
                    <a:lnTo>
                      <a:pt x="11522" y="10657"/>
                    </a:lnTo>
                    <a:cubicBezTo>
                      <a:pt x="11522" y="8905"/>
                      <a:pt x="10706" y="7249"/>
                      <a:pt x="9338" y="6169"/>
                    </a:cubicBezTo>
                    <a:cubicBezTo>
                      <a:pt x="9218" y="6049"/>
                      <a:pt x="9074" y="5953"/>
                      <a:pt x="8930" y="5857"/>
                    </a:cubicBezTo>
                    <a:lnTo>
                      <a:pt x="8714" y="5737"/>
                    </a:lnTo>
                    <a:cubicBezTo>
                      <a:pt x="8570" y="5641"/>
                      <a:pt x="8402" y="5569"/>
                      <a:pt x="8258" y="5497"/>
                    </a:cubicBezTo>
                    <a:cubicBezTo>
                      <a:pt x="8018" y="5377"/>
                      <a:pt x="7778" y="5257"/>
                      <a:pt x="7538" y="5185"/>
                    </a:cubicBezTo>
                    <a:cubicBezTo>
                      <a:pt x="7370" y="5137"/>
                      <a:pt x="7202" y="5089"/>
                      <a:pt x="7034" y="5041"/>
                    </a:cubicBezTo>
                    <a:cubicBezTo>
                      <a:pt x="6866" y="5017"/>
                      <a:pt x="6698" y="4969"/>
                      <a:pt x="6506" y="4969"/>
                    </a:cubicBezTo>
                    <a:cubicBezTo>
                      <a:pt x="6554" y="4801"/>
                      <a:pt x="6554" y="4633"/>
                      <a:pt x="6554" y="4465"/>
                    </a:cubicBezTo>
                    <a:lnTo>
                      <a:pt x="6554" y="4345"/>
                    </a:lnTo>
                    <a:lnTo>
                      <a:pt x="6554" y="4273"/>
                    </a:lnTo>
                    <a:cubicBezTo>
                      <a:pt x="6626" y="4273"/>
                      <a:pt x="6698" y="4249"/>
                      <a:pt x="6770" y="4225"/>
                    </a:cubicBezTo>
                    <a:cubicBezTo>
                      <a:pt x="6794" y="4201"/>
                      <a:pt x="6866" y="4201"/>
                      <a:pt x="6914" y="4153"/>
                    </a:cubicBezTo>
                    <a:cubicBezTo>
                      <a:pt x="7178" y="4057"/>
                      <a:pt x="7490" y="3865"/>
                      <a:pt x="7514" y="3529"/>
                    </a:cubicBezTo>
                    <a:cubicBezTo>
                      <a:pt x="7658" y="3433"/>
                      <a:pt x="7778" y="3337"/>
                      <a:pt x="7874" y="3217"/>
                    </a:cubicBezTo>
                    <a:cubicBezTo>
                      <a:pt x="8042" y="3073"/>
                      <a:pt x="8162" y="2881"/>
                      <a:pt x="8258" y="2664"/>
                    </a:cubicBezTo>
                    <a:cubicBezTo>
                      <a:pt x="8330" y="2472"/>
                      <a:pt x="8378" y="2256"/>
                      <a:pt x="8378" y="2040"/>
                    </a:cubicBezTo>
                    <a:cubicBezTo>
                      <a:pt x="8354" y="1296"/>
                      <a:pt x="7898" y="648"/>
                      <a:pt x="7226" y="360"/>
                    </a:cubicBezTo>
                    <a:cubicBezTo>
                      <a:pt x="6758" y="120"/>
                      <a:pt x="6254" y="0"/>
                      <a:pt x="5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2455" name="Google Shape;2455;p62"/>
              <p:cNvSpPr/>
              <p:nvPr/>
            </p:nvSpPr>
            <p:spPr>
              <a:xfrm>
                <a:off x="2053900" y="4710150"/>
                <a:ext cx="5425" cy="11450"/>
              </a:xfrm>
              <a:custGeom>
                <a:avLst/>
                <a:gdLst/>
                <a:ahLst/>
                <a:cxnLst/>
                <a:rect l="l" t="t" r="r" b="b"/>
                <a:pathLst>
                  <a:path w="217" h="458" extrusionOk="0">
                    <a:moveTo>
                      <a:pt x="1" y="1"/>
                    </a:moveTo>
                    <a:lnTo>
                      <a:pt x="1" y="97"/>
                    </a:lnTo>
                    <a:lnTo>
                      <a:pt x="25" y="97"/>
                    </a:lnTo>
                    <a:lnTo>
                      <a:pt x="25" y="361"/>
                    </a:lnTo>
                    <a:lnTo>
                      <a:pt x="1" y="361"/>
                    </a:lnTo>
                    <a:lnTo>
                      <a:pt x="1" y="457"/>
                    </a:lnTo>
                    <a:lnTo>
                      <a:pt x="217" y="457"/>
                    </a:lnTo>
                    <a:lnTo>
                      <a:pt x="217" y="361"/>
                    </a:lnTo>
                    <a:lnTo>
                      <a:pt x="193" y="361"/>
                    </a:lnTo>
                    <a:lnTo>
                      <a:pt x="193" y="97"/>
                    </a:lnTo>
                    <a:lnTo>
                      <a:pt x="217" y="97"/>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2456" name="Google Shape;2456;p62"/>
              <p:cNvSpPr/>
              <p:nvPr/>
            </p:nvSpPr>
            <p:spPr>
              <a:xfrm>
                <a:off x="2081500" y="4740175"/>
                <a:ext cx="6025" cy="11425"/>
              </a:xfrm>
              <a:custGeom>
                <a:avLst/>
                <a:gdLst/>
                <a:ahLst/>
                <a:cxnLst/>
                <a:rect l="l" t="t" r="r" b="b"/>
                <a:pathLst>
                  <a:path w="241" h="457" extrusionOk="0">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2457" name="Google Shape;2457;p62"/>
              <p:cNvSpPr/>
              <p:nvPr/>
            </p:nvSpPr>
            <p:spPr>
              <a:xfrm>
                <a:off x="2088100" y="4740175"/>
                <a:ext cx="6025" cy="11425"/>
              </a:xfrm>
              <a:custGeom>
                <a:avLst/>
                <a:gdLst/>
                <a:ahLst/>
                <a:cxnLst/>
                <a:rect l="l" t="t" r="r" b="b"/>
                <a:pathLst>
                  <a:path w="241" h="457" extrusionOk="0">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2458" name="Google Shape;2458;p62"/>
              <p:cNvSpPr/>
              <p:nvPr/>
            </p:nvSpPr>
            <p:spPr>
              <a:xfrm>
                <a:off x="2088700" y="4780375"/>
                <a:ext cx="6025" cy="11425"/>
              </a:xfrm>
              <a:custGeom>
                <a:avLst/>
                <a:gdLst/>
                <a:ahLst/>
                <a:cxnLst/>
                <a:rect l="l" t="t" r="r" b="b"/>
                <a:pathLst>
                  <a:path w="241" h="457" extrusionOk="0">
                    <a:moveTo>
                      <a:pt x="1" y="0"/>
                    </a:moveTo>
                    <a:lnTo>
                      <a:pt x="1" y="96"/>
                    </a:lnTo>
                    <a:lnTo>
                      <a:pt x="49" y="96"/>
                    </a:lnTo>
                    <a:lnTo>
                      <a:pt x="49" y="360"/>
                    </a:lnTo>
                    <a:lnTo>
                      <a:pt x="1" y="360"/>
                    </a:lnTo>
                    <a:lnTo>
                      <a:pt x="1" y="456"/>
                    </a:lnTo>
                    <a:lnTo>
                      <a:pt x="241" y="456"/>
                    </a:lnTo>
                    <a:lnTo>
                      <a:pt x="241" y="360"/>
                    </a:lnTo>
                    <a:lnTo>
                      <a:pt x="193" y="360"/>
                    </a:lnTo>
                    <a:lnTo>
                      <a:pt x="193" y="96"/>
                    </a:lnTo>
                    <a:lnTo>
                      <a:pt x="241" y="96"/>
                    </a:lnTo>
                    <a:lnTo>
                      <a:pt x="2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2459" name="Google Shape;2459;p62"/>
              <p:cNvSpPr/>
              <p:nvPr/>
            </p:nvSpPr>
            <p:spPr>
              <a:xfrm>
                <a:off x="2094700" y="4780375"/>
                <a:ext cx="6025" cy="11425"/>
              </a:xfrm>
              <a:custGeom>
                <a:avLst/>
                <a:gdLst/>
                <a:ahLst/>
                <a:cxnLst/>
                <a:rect l="l" t="t" r="r" b="b"/>
                <a:pathLst>
                  <a:path w="241" h="457" extrusionOk="0">
                    <a:moveTo>
                      <a:pt x="1" y="0"/>
                    </a:moveTo>
                    <a:lnTo>
                      <a:pt x="1" y="96"/>
                    </a:lnTo>
                    <a:lnTo>
                      <a:pt x="49" y="96"/>
                    </a:lnTo>
                    <a:lnTo>
                      <a:pt x="49" y="360"/>
                    </a:lnTo>
                    <a:lnTo>
                      <a:pt x="1" y="360"/>
                    </a:lnTo>
                    <a:lnTo>
                      <a:pt x="1" y="456"/>
                    </a:lnTo>
                    <a:lnTo>
                      <a:pt x="241" y="456"/>
                    </a:lnTo>
                    <a:lnTo>
                      <a:pt x="241" y="360"/>
                    </a:lnTo>
                    <a:lnTo>
                      <a:pt x="193" y="360"/>
                    </a:lnTo>
                    <a:lnTo>
                      <a:pt x="193" y="96"/>
                    </a:lnTo>
                    <a:lnTo>
                      <a:pt x="241" y="96"/>
                    </a:lnTo>
                    <a:lnTo>
                      <a:pt x="2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2460" name="Google Shape;2460;p62"/>
              <p:cNvSpPr/>
              <p:nvPr/>
            </p:nvSpPr>
            <p:spPr>
              <a:xfrm>
                <a:off x="2100700" y="4780375"/>
                <a:ext cx="6025" cy="11425"/>
              </a:xfrm>
              <a:custGeom>
                <a:avLst/>
                <a:gdLst/>
                <a:ahLst/>
                <a:cxnLst/>
                <a:rect l="l" t="t" r="r" b="b"/>
                <a:pathLst>
                  <a:path w="241" h="457" extrusionOk="0">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2461" name="Google Shape;2461;p62"/>
              <p:cNvSpPr/>
              <p:nvPr/>
            </p:nvSpPr>
            <p:spPr>
              <a:xfrm>
                <a:off x="2081500" y="4819375"/>
                <a:ext cx="6025" cy="11425"/>
              </a:xfrm>
              <a:custGeom>
                <a:avLst/>
                <a:gdLst/>
                <a:ahLst/>
                <a:cxnLst/>
                <a:rect l="l" t="t" r="r" b="b"/>
                <a:pathLst>
                  <a:path w="241" h="457" extrusionOk="0">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2462" name="Google Shape;2462;p62"/>
              <p:cNvSpPr/>
              <p:nvPr/>
            </p:nvSpPr>
            <p:spPr>
              <a:xfrm>
                <a:off x="2088100" y="4819375"/>
                <a:ext cx="11425" cy="11425"/>
              </a:xfrm>
              <a:custGeom>
                <a:avLst/>
                <a:gdLst/>
                <a:ahLst/>
                <a:cxnLst/>
                <a:rect l="l" t="t" r="r" b="b"/>
                <a:pathLst>
                  <a:path w="457" h="457" extrusionOk="0">
                    <a:moveTo>
                      <a:pt x="1" y="0"/>
                    </a:moveTo>
                    <a:lnTo>
                      <a:pt x="1" y="96"/>
                    </a:lnTo>
                    <a:lnTo>
                      <a:pt x="25" y="96"/>
                    </a:lnTo>
                    <a:lnTo>
                      <a:pt x="121" y="456"/>
                    </a:lnTo>
                    <a:lnTo>
                      <a:pt x="337" y="456"/>
                    </a:lnTo>
                    <a:lnTo>
                      <a:pt x="433" y="96"/>
                    </a:lnTo>
                    <a:lnTo>
                      <a:pt x="457" y="96"/>
                    </a:lnTo>
                    <a:lnTo>
                      <a:pt x="457" y="0"/>
                    </a:lnTo>
                    <a:lnTo>
                      <a:pt x="265" y="0"/>
                    </a:lnTo>
                    <a:lnTo>
                      <a:pt x="265" y="96"/>
                    </a:lnTo>
                    <a:lnTo>
                      <a:pt x="289" y="96"/>
                    </a:lnTo>
                    <a:lnTo>
                      <a:pt x="241" y="336"/>
                    </a:lnTo>
                    <a:lnTo>
                      <a:pt x="193" y="96"/>
                    </a:lnTo>
                    <a:lnTo>
                      <a:pt x="217" y="96"/>
                    </a:lnTo>
                    <a:lnTo>
                      <a:pt x="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2463" name="Google Shape;2463;p62"/>
              <p:cNvSpPr/>
              <p:nvPr/>
            </p:nvSpPr>
            <p:spPr>
              <a:xfrm>
                <a:off x="2053300" y="4852975"/>
                <a:ext cx="11425" cy="11425"/>
              </a:xfrm>
              <a:custGeom>
                <a:avLst/>
                <a:gdLst/>
                <a:ahLst/>
                <a:cxnLst/>
                <a:rect l="l" t="t" r="r" b="b"/>
                <a:pathLst>
                  <a:path w="457" h="457" extrusionOk="0">
                    <a:moveTo>
                      <a:pt x="1" y="1"/>
                    </a:moveTo>
                    <a:lnTo>
                      <a:pt x="1" y="97"/>
                    </a:lnTo>
                    <a:lnTo>
                      <a:pt x="25" y="97"/>
                    </a:lnTo>
                    <a:lnTo>
                      <a:pt x="121" y="457"/>
                    </a:lnTo>
                    <a:lnTo>
                      <a:pt x="337" y="457"/>
                    </a:lnTo>
                    <a:lnTo>
                      <a:pt x="433" y="97"/>
                    </a:lnTo>
                    <a:lnTo>
                      <a:pt x="457" y="97"/>
                    </a:lnTo>
                    <a:lnTo>
                      <a:pt x="457" y="1"/>
                    </a:lnTo>
                    <a:lnTo>
                      <a:pt x="265" y="1"/>
                    </a:lnTo>
                    <a:lnTo>
                      <a:pt x="265" y="97"/>
                    </a:lnTo>
                    <a:lnTo>
                      <a:pt x="289" y="97"/>
                    </a:lnTo>
                    <a:lnTo>
                      <a:pt x="241" y="313"/>
                    </a:lnTo>
                    <a:lnTo>
                      <a:pt x="193" y="97"/>
                    </a:lnTo>
                    <a:lnTo>
                      <a:pt x="241" y="97"/>
                    </a:lnTo>
                    <a:lnTo>
                      <a:pt x="2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2464" name="Google Shape;2464;p62"/>
              <p:cNvSpPr/>
              <p:nvPr/>
            </p:nvSpPr>
            <p:spPr>
              <a:xfrm>
                <a:off x="2008300" y="4868575"/>
                <a:ext cx="10825" cy="11425"/>
              </a:xfrm>
              <a:custGeom>
                <a:avLst/>
                <a:gdLst/>
                <a:ahLst/>
                <a:cxnLst/>
                <a:rect l="l" t="t" r="r" b="b"/>
                <a:pathLst>
                  <a:path w="433" h="457" extrusionOk="0">
                    <a:moveTo>
                      <a:pt x="0" y="1"/>
                    </a:moveTo>
                    <a:lnTo>
                      <a:pt x="0" y="97"/>
                    </a:lnTo>
                    <a:lnTo>
                      <a:pt x="24" y="97"/>
                    </a:lnTo>
                    <a:lnTo>
                      <a:pt x="96" y="457"/>
                    </a:lnTo>
                    <a:lnTo>
                      <a:pt x="312" y="457"/>
                    </a:lnTo>
                    <a:lnTo>
                      <a:pt x="408" y="97"/>
                    </a:lnTo>
                    <a:lnTo>
                      <a:pt x="432" y="97"/>
                    </a:lnTo>
                    <a:lnTo>
                      <a:pt x="432" y="1"/>
                    </a:lnTo>
                    <a:lnTo>
                      <a:pt x="240" y="1"/>
                    </a:lnTo>
                    <a:lnTo>
                      <a:pt x="240" y="97"/>
                    </a:lnTo>
                    <a:lnTo>
                      <a:pt x="264" y="97"/>
                    </a:lnTo>
                    <a:lnTo>
                      <a:pt x="240" y="337"/>
                    </a:lnTo>
                    <a:lnTo>
                      <a:pt x="216" y="337"/>
                    </a:lnTo>
                    <a:lnTo>
                      <a:pt x="192" y="97"/>
                    </a:lnTo>
                    <a:lnTo>
                      <a:pt x="216" y="97"/>
                    </a:lnTo>
                    <a:lnTo>
                      <a:pt x="2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2465" name="Google Shape;2465;p62"/>
              <p:cNvSpPr/>
              <p:nvPr/>
            </p:nvSpPr>
            <p:spPr>
              <a:xfrm>
                <a:off x="2019700" y="4868575"/>
                <a:ext cx="5425" cy="11425"/>
              </a:xfrm>
              <a:custGeom>
                <a:avLst/>
                <a:gdLst/>
                <a:ahLst/>
                <a:cxnLst/>
                <a:rect l="l" t="t" r="r" b="b"/>
                <a:pathLst>
                  <a:path w="217" h="457" extrusionOk="0">
                    <a:moveTo>
                      <a:pt x="0" y="1"/>
                    </a:moveTo>
                    <a:lnTo>
                      <a:pt x="0" y="97"/>
                    </a:lnTo>
                    <a:lnTo>
                      <a:pt x="24" y="97"/>
                    </a:lnTo>
                    <a:lnTo>
                      <a:pt x="24" y="361"/>
                    </a:lnTo>
                    <a:lnTo>
                      <a:pt x="0" y="361"/>
                    </a:lnTo>
                    <a:lnTo>
                      <a:pt x="0" y="457"/>
                    </a:lnTo>
                    <a:lnTo>
                      <a:pt x="217" y="457"/>
                    </a:lnTo>
                    <a:lnTo>
                      <a:pt x="217" y="361"/>
                    </a:lnTo>
                    <a:lnTo>
                      <a:pt x="193" y="361"/>
                    </a:lnTo>
                    <a:lnTo>
                      <a:pt x="193" y="97"/>
                    </a:lnTo>
                    <a:lnTo>
                      <a:pt x="217" y="97"/>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2466" name="Google Shape;2466;p62"/>
              <p:cNvSpPr/>
              <p:nvPr/>
            </p:nvSpPr>
            <p:spPr>
              <a:xfrm>
                <a:off x="1963900" y="4852975"/>
                <a:ext cx="10825" cy="11425"/>
              </a:xfrm>
              <a:custGeom>
                <a:avLst/>
                <a:gdLst/>
                <a:ahLst/>
                <a:cxnLst/>
                <a:rect l="l" t="t" r="r" b="b"/>
                <a:pathLst>
                  <a:path w="433" h="457" extrusionOk="0">
                    <a:moveTo>
                      <a:pt x="0" y="1"/>
                    </a:moveTo>
                    <a:lnTo>
                      <a:pt x="0" y="97"/>
                    </a:lnTo>
                    <a:lnTo>
                      <a:pt x="24" y="97"/>
                    </a:lnTo>
                    <a:lnTo>
                      <a:pt x="96" y="457"/>
                    </a:lnTo>
                    <a:lnTo>
                      <a:pt x="312" y="457"/>
                    </a:lnTo>
                    <a:lnTo>
                      <a:pt x="408" y="97"/>
                    </a:lnTo>
                    <a:lnTo>
                      <a:pt x="432" y="97"/>
                    </a:lnTo>
                    <a:lnTo>
                      <a:pt x="432" y="1"/>
                    </a:lnTo>
                    <a:lnTo>
                      <a:pt x="240" y="1"/>
                    </a:lnTo>
                    <a:lnTo>
                      <a:pt x="240" y="97"/>
                    </a:lnTo>
                    <a:lnTo>
                      <a:pt x="264" y="97"/>
                    </a:lnTo>
                    <a:lnTo>
                      <a:pt x="240" y="313"/>
                    </a:lnTo>
                    <a:lnTo>
                      <a:pt x="216" y="313"/>
                    </a:lnTo>
                    <a:lnTo>
                      <a:pt x="192" y="97"/>
                    </a:lnTo>
                    <a:lnTo>
                      <a:pt x="216" y="97"/>
                    </a:lnTo>
                    <a:lnTo>
                      <a:pt x="2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2467" name="Google Shape;2467;p62"/>
              <p:cNvSpPr/>
              <p:nvPr/>
            </p:nvSpPr>
            <p:spPr>
              <a:xfrm>
                <a:off x="1975300" y="4852975"/>
                <a:ext cx="5425" cy="11425"/>
              </a:xfrm>
              <a:custGeom>
                <a:avLst/>
                <a:gdLst/>
                <a:ahLst/>
                <a:cxnLst/>
                <a:rect l="l" t="t" r="r" b="b"/>
                <a:pathLst>
                  <a:path w="217" h="457" extrusionOk="0">
                    <a:moveTo>
                      <a:pt x="0" y="1"/>
                    </a:moveTo>
                    <a:lnTo>
                      <a:pt x="0" y="97"/>
                    </a:lnTo>
                    <a:lnTo>
                      <a:pt x="24" y="97"/>
                    </a:lnTo>
                    <a:lnTo>
                      <a:pt x="24" y="361"/>
                    </a:lnTo>
                    <a:lnTo>
                      <a:pt x="0" y="361"/>
                    </a:lnTo>
                    <a:lnTo>
                      <a:pt x="0" y="457"/>
                    </a:lnTo>
                    <a:lnTo>
                      <a:pt x="216" y="457"/>
                    </a:lnTo>
                    <a:lnTo>
                      <a:pt x="216" y="361"/>
                    </a:lnTo>
                    <a:lnTo>
                      <a:pt x="192" y="361"/>
                    </a:lnTo>
                    <a:lnTo>
                      <a:pt x="192" y="97"/>
                    </a:lnTo>
                    <a:lnTo>
                      <a:pt x="216" y="97"/>
                    </a:lnTo>
                    <a:lnTo>
                      <a:pt x="2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2468" name="Google Shape;2468;p62"/>
              <p:cNvSpPr/>
              <p:nvPr/>
            </p:nvSpPr>
            <p:spPr>
              <a:xfrm>
                <a:off x="1981300" y="4852975"/>
                <a:ext cx="6025" cy="11425"/>
              </a:xfrm>
              <a:custGeom>
                <a:avLst/>
                <a:gdLst/>
                <a:ahLst/>
                <a:cxnLst/>
                <a:rect l="l" t="t" r="r" b="b"/>
                <a:pathLst>
                  <a:path w="241" h="457" extrusionOk="0">
                    <a:moveTo>
                      <a:pt x="0" y="1"/>
                    </a:moveTo>
                    <a:lnTo>
                      <a:pt x="0" y="97"/>
                    </a:lnTo>
                    <a:lnTo>
                      <a:pt x="48" y="97"/>
                    </a:lnTo>
                    <a:lnTo>
                      <a:pt x="48" y="361"/>
                    </a:lnTo>
                    <a:lnTo>
                      <a:pt x="0" y="361"/>
                    </a:lnTo>
                    <a:lnTo>
                      <a:pt x="0" y="457"/>
                    </a:lnTo>
                    <a:lnTo>
                      <a:pt x="240" y="457"/>
                    </a:lnTo>
                    <a:lnTo>
                      <a:pt x="240" y="361"/>
                    </a:lnTo>
                    <a:lnTo>
                      <a:pt x="192" y="361"/>
                    </a:lnTo>
                    <a:lnTo>
                      <a:pt x="192" y="97"/>
                    </a:lnTo>
                    <a:lnTo>
                      <a:pt x="240" y="97"/>
                    </a:lnTo>
                    <a:lnTo>
                      <a:pt x="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2469" name="Google Shape;2469;p62"/>
              <p:cNvSpPr/>
              <p:nvPr/>
            </p:nvSpPr>
            <p:spPr>
              <a:xfrm>
                <a:off x="1931500" y="4819375"/>
                <a:ext cx="27025" cy="11425"/>
              </a:xfrm>
              <a:custGeom>
                <a:avLst/>
                <a:gdLst/>
                <a:ahLst/>
                <a:cxnLst/>
                <a:rect l="l" t="t" r="r" b="b"/>
                <a:pathLst>
                  <a:path w="1081" h="457" extrusionOk="0">
                    <a:moveTo>
                      <a:pt x="672" y="96"/>
                    </a:moveTo>
                    <a:lnTo>
                      <a:pt x="648" y="360"/>
                    </a:lnTo>
                    <a:lnTo>
                      <a:pt x="624" y="360"/>
                    </a:lnTo>
                    <a:lnTo>
                      <a:pt x="624" y="96"/>
                    </a:lnTo>
                    <a:close/>
                    <a:moveTo>
                      <a:pt x="864" y="96"/>
                    </a:moveTo>
                    <a:lnTo>
                      <a:pt x="864" y="360"/>
                    </a:lnTo>
                    <a:lnTo>
                      <a:pt x="816" y="360"/>
                    </a:lnTo>
                    <a:lnTo>
                      <a:pt x="816" y="96"/>
                    </a:lnTo>
                    <a:close/>
                    <a:moveTo>
                      <a:pt x="0" y="0"/>
                    </a:moveTo>
                    <a:lnTo>
                      <a:pt x="0" y="96"/>
                    </a:lnTo>
                    <a:lnTo>
                      <a:pt x="24" y="96"/>
                    </a:lnTo>
                    <a:lnTo>
                      <a:pt x="120" y="456"/>
                    </a:lnTo>
                    <a:lnTo>
                      <a:pt x="336" y="456"/>
                    </a:lnTo>
                    <a:lnTo>
                      <a:pt x="432" y="96"/>
                    </a:lnTo>
                    <a:lnTo>
                      <a:pt x="456" y="96"/>
                    </a:lnTo>
                    <a:lnTo>
                      <a:pt x="456" y="360"/>
                    </a:lnTo>
                    <a:lnTo>
                      <a:pt x="432" y="360"/>
                    </a:lnTo>
                    <a:lnTo>
                      <a:pt x="432" y="456"/>
                    </a:lnTo>
                    <a:lnTo>
                      <a:pt x="1080" y="456"/>
                    </a:lnTo>
                    <a:lnTo>
                      <a:pt x="1080" y="360"/>
                    </a:lnTo>
                    <a:lnTo>
                      <a:pt x="1032" y="360"/>
                    </a:lnTo>
                    <a:lnTo>
                      <a:pt x="1032" y="96"/>
                    </a:lnTo>
                    <a:lnTo>
                      <a:pt x="1080" y="96"/>
                    </a:lnTo>
                    <a:lnTo>
                      <a:pt x="1080" y="0"/>
                    </a:lnTo>
                    <a:lnTo>
                      <a:pt x="264" y="0"/>
                    </a:lnTo>
                    <a:lnTo>
                      <a:pt x="264" y="96"/>
                    </a:lnTo>
                    <a:lnTo>
                      <a:pt x="288" y="96"/>
                    </a:lnTo>
                    <a:lnTo>
                      <a:pt x="240" y="336"/>
                    </a:lnTo>
                    <a:lnTo>
                      <a:pt x="216" y="96"/>
                    </a:lnTo>
                    <a:lnTo>
                      <a:pt x="240" y="96"/>
                    </a:lnTo>
                    <a:lnTo>
                      <a:pt x="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2470" name="Google Shape;2470;p62"/>
              <p:cNvSpPr/>
              <p:nvPr/>
            </p:nvSpPr>
            <p:spPr>
              <a:xfrm>
                <a:off x="1924900" y="4780375"/>
                <a:ext cx="5425" cy="11425"/>
              </a:xfrm>
              <a:custGeom>
                <a:avLst/>
                <a:gdLst/>
                <a:ahLst/>
                <a:cxnLst/>
                <a:rect l="l" t="t" r="r" b="b"/>
                <a:pathLst>
                  <a:path w="217" h="457" extrusionOk="0">
                    <a:moveTo>
                      <a:pt x="0" y="0"/>
                    </a:moveTo>
                    <a:lnTo>
                      <a:pt x="0" y="96"/>
                    </a:lnTo>
                    <a:lnTo>
                      <a:pt x="24" y="96"/>
                    </a:lnTo>
                    <a:lnTo>
                      <a:pt x="24" y="360"/>
                    </a:lnTo>
                    <a:lnTo>
                      <a:pt x="0" y="360"/>
                    </a:lnTo>
                    <a:lnTo>
                      <a:pt x="0" y="456"/>
                    </a:lnTo>
                    <a:lnTo>
                      <a:pt x="216" y="456"/>
                    </a:lnTo>
                    <a:lnTo>
                      <a:pt x="216" y="360"/>
                    </a:lnTo>
                    <a:lnTo>
                      <a:pt x="192" y="360"/>
                    </a:lnTo>
                    <a:lnTo>
                      <a:pt x="192" y="96"/>
                    </a:lnTo>
                    <a:lnTo>
                      <a:pt x="216" y="96"/>
                    </a:lnTo>
                    <a:lnTo>
                      <a:pt x="2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2471" name="Google Shape;2471;p62"/>
              <p:cNvSpPr/>
              <p:nvPr/>
            </p:nvSpPr>
            <p:spPr>
              <a:xfrm>
                <a:off x="1930900" y="4780375"/>
                <a:ext cx="11425" cy="11425"/>
              </a:xfrm>
              <a:custGeom>
                <a:avLst/>
                <a:gdLst/>
                <a:ahLst/>
                <a:cxnLst/>
                <a:rect l="l" t="t" r="r" b="b"/>
                <a:pathLst>
                  <a:path w="457" h="457" extrusionOk="0">
                    <a:moveTo>
                      <a:pt x="24" y="0"/>
                    </a:moveTo>
                    <a:lnTo>
                      <a:pt x="24" y="96"/>
                    </a:lnTo>
                    <a:lnTo>
                      <a:pt x="48" y="96"/>
                    </a:lnTo>
                    <a:lnTo>
                      <a:pt x="96" y="240"/>
                    </a:lnTo>
                    <a:lnTo>
                      <a:pt x="24" y="360"/>
                    </a:lnTo>
                    <a:lnTo>
                      <a:pt x="0" y="360"/>
                    </a:lnTo>
                    <a:lnTo>
                      <a:pt x="0" y="456"/>
                    </a:lnTo>
                    <a:lnTo>
                      <a:pt x="168" y="456"/>
                    </a:lnTo>
                    <a:lnTo>
                      <a:pt x="216" y="312"/>
                    </a:lnTo>
                    <a:lnTo>
                      <a:pt x="240" y="312"/>
                    </a:lnTo>
                    <a:lnTo>
                      <a:pt x="288" y="456"/>
                    </a:lnTo>
                    <a:lnTo>
                      <a:pt x="456" y="456"/>
                    </a:lnTo>
                    <a:lnTo>
                      <a:pt x="456" y="360"/>
                    </a:lnTo>
                    <a:lnTo>
                      <a:pt x="432" y="360"/>
                    </a:lnTo>
                    <a:lnTo>
                      <a:pt x="384" y="240"/>
                    </a:lnTo>
                    <a:lnTo>
                      <a:pt x="432" y="96"/>
                    </a:lnTo>
                    <a:lnTo>
                      <a:pt x="456" y="96"/>
                    </a:lnTo>
                    <a:lnTo>
                      <a:pt x="456" y="0"/>
                    </a:lnTo>
                    <a:lnTo>
                      <a:pt x="288" y="0"/>
                    </a:lnTo>
                    <a:lnTo>
                      <a:pt x="264" y="144"/>
                    </a:lnTo>
                    <a:lnTo>
                      <a:pt x="240" y="144"/>
                    </a:lnTo>
                    <a:lnTo>
                      <a:pt x="1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2472" name="Google Shape;2472;p62"/>
              <p:cNvSpPr/>
              <p:nvPr/>
            </p:nvSpPr>
            <p:spPr>
              <a:xfrm>
                <a:off x="1936300" y="4740175"/>
                <a:ext cx="11425" cy="11425"/>
              </a:xfrm>
              <a:custGeom>
                <a:avLst/>
                <a:gdLst/>
                <a:ahLst/>
                <a:cxnLst/>
                <a:rect l="l" t="t" r="r" b="b"/>
                <a:pathLst>
                  <a:path w="457" h="457" extrusionOk="0">
                    <a:moveTo>
                      <a:pt x="24" y="0"/>
                    </a:moveTo>
                    <a:lnTo>
                      <a:pt x="24" y="96"/>
                    </a:lnTo>
                    <a:lnTo>
                      <a:pt x="48" y="96"/>
                    </a:lnTo>
                    <a:lnTo>
                      <a:pt x="96" y="216"/>
                    </a:lnTo>
                    <a:lnTo>
                      <a:pt x="24" y="360"/>
                    </a:lnTo>
                    <a:lnTo>
                      <a:pt x="0" y="360"/>
                    </a:lnTo>
                    <a:lnTo>
                      <a:pt x="0" y="456"/>
                    </a:lnTo>
                    <a:lnTo>
                      <a:pt x="168" y="456"/>
                    </a:lnTo>
                    <a:lnTo>
                      <a:pt x="216" y="312"/>
                    </a:lnTo>
                    <a:lnTo>
                      <a:pt x="240" y="312"/>
                    </a:lnTo>
                    <a:lnTo>
                      <a:pt x="288" y="456"/>
                    </a:lnTo>
                    <a:lnTo>
                      <a:pt x="456" y="456"/>
                    </a:lnTo>
                    <a:lnTo>
                      <a:pt x="456" y="360"/>
                    </a:lnTo>
                    <a:lnTo>
                      <a:pt x="432" y="360"/>
                    </a:lnTo>
                    <a:lnTo>
                      <a:pt x="384" y="216"/>
                    </a:lnTo>
                    <a:lnTo>
                      <a:pt x="432" y="96"/>
                    </a:lnTo>
                    <a:lnTo>
                      <a:pt x="456" y="96"/>
                    </a:lnTo>
                    <a:lnTo>
                      <a:pt x="456" y="0"/>
                    </a:lnTo>
                    <a:lnTo>
                      <a:pt x="288" y="0"/>
                    </a:lnTo>
                    <a:lnTo>
                      <a:pt x="264" y="144"/>
                    </a:lnTo>
                    <a:lnTo>
                      <a:pt x="240" y="144"/>
                    </a:lnTo>
                    <a:lnTo>
                      <a:pt x="1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2473" name="Google Shape;2473;p62"/>
              <p:cNvSpPr/>
              <p:nvPr/>
            </p:nvSpPr>
            <p:spPr>
              <a:xfrm>
                <a:off x="1962100" y="4710150"/>
                <a:ext cx="11425" cy="11450"/>
              </a:xfrm>
              <a:custGeom>
                <a:avLst/>
                <a:gdLst/>
                <a:ahLst/>
                <a:cxnLst/>
                <a:rect l="l" t="t" r="r" b="b"/>
                <a:pathLst>
                  <a:path w="457" h="458" extrusionOk="0">
                    <a:moveTo>
                      <a:pt x="0" y="1"/>
                    </a:moveTo>
                    <a:lnTo>
                      <a:pt x="0" y="97"/>
                    </a:lnTo>
                    <a:lnTo>
                      <a:pt x="24" y="97"/>
                    </a:lnTo>
                    <a:lnTo>
                      <a:pt x="96" y="217"/>
                    </a:lnTo>
                    <a:lnTo>
                      <a:pt x="24" y="361"/>
                    </a:lnTo>
                    <a:lnTo>
                      <a:pt x="0" y="361"/>
                    </a:lnTo>
                    <a:lnTo>
                      <a:pt x="0" y="457"/>
                    </a:lnTo>
                    <a:lnTo>
                      <a:pt x="168" y="457"/>
                    </a:lnTo>
                    <a:lnTo>
                      <a:pt x="216" y="313"/>
                    </a:lnTo>
                    <a:lnTo>
                      <a:pt x="264" y="457"/>
                    </a:lnTo>
                    <a:lnTo>
                      <a:pt x="456" y="457"/>
                    </a:lnTo>
                    <a:lnTo>
                      <a:pt x="456" y="361"/>
                    </a:lnTo>
                    <a:lnTo>
                      <a:pt x="432" y="361"/>
                    </a:lnTo>
                    <a:lnTo>
                      <a:pt x="360" y="217"/>
                    </a:lnTo>
                    <a:lnTo>
                      <a:pt x="432" y="97"/>
                    </a:lnTo>
                    <a:lnTo>
                      <a:pt x="456" y="97"/>
                    </a:lnTo>
                    <a:lnTo>
                      <a:pt x="456" y="1"/>
                    </a:lnTo>
                    <a:lnTo>
                      <a:pt x="288" y="1"/>
                    </a:lnTo>
                    <a:lnTo>
                      <a:pt x="240" y="145"/>
                    </a:lnTo>
                    <a:lnTo>
                      <a:pt x="1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2474" name="Google Shape;2474;p62"/>
              <p:cNvSpPr/>
              <p:nvPr/>
            </p:nvSpPr>
            <p:spPr>
              <a:xfrm>
                <a:off x="1974100" y="4710150"/>
                <a:ext cx="6025" cy="11450"/>
              </a:xfrm>
              <a:custGeom>
                <a:avLst/>
                <a:gdLst/>
                <a:ahLst/>
                <a:cxnLst/>
                <a:rect l="l" t="t" r="r" b="b"/>
                <a:pathLst>
                  <a:path w="241" h="458" extrusionOk="0">
                    <a:moveTo>
                      <a:pt x="0" y="1"/>
                    </a:moveTo>
                    <a:lnTo>
                      <a:pt x="0" y="97"/>
                    </a:lnTo>
                    <a:lnTo>
                      <a:pt x="24" y="97"/>
                    </a:lnTo>
                    <a:lnTo>
                      <a:pt x="24" y="361"/>
                    </a:lnTo>
                    <a:lnTo>
                      <a:pt x="0" y="361"/>
                    </a:lnTo>
                    <a:lnTo>
                      <a:pt x="0" y="457"/>
                    </a:lnTo>
                    <a:lnTo>
                      <a:pt x="240" y="457"/>
                    </a:lnTo>
                    <a:lnTo>
                      <a:pt x="240" y="361"/>
                    </a:lnTo>
                    <a:lnTo>
                      <a:pt x="192" y="361"/>
                    </a:lnTo>
                    <a:lnTo>
                      <a:pt x="192" y="97"/>
                    </a:lnTo>
                    <a:lnTo>
                      <a:pt x="240" y="97"/>
                    </a:lnTo>
                    <a:lnTo>
                      <a:pt x="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2475" name="Google Shape;2475;p62"/>
              <p:cNvSpPr/>
              <p:nvPr/>
            </p:nvSpPr>
            <p:spPr>
              <a:xfrm>
                <a:off x="2005900" y="4696950"/>
                <a:ext cx="11425" cy="11425"/>
              </a:xfrm>
              <a:custGeom>
                <a:avLst/>
                <a:gdLst/>
                <a:ahLst/>
                <a:cxnLst/>
                <a:rect l="l" t="t" r="r" b="b"/>
                <a:pathLst>
                  <a:path w="457" h="457" extrusionOk="0">
                    <a:moveTo>
                      <a:pt x="0" y="1"/>
                    </a:moveTo>
                    <a:lnTo>
                      <a:pt x="0" y="97"/>
                    </a:lnTo>
                    <a:lnTo>
                      <a:pt x="24" y="97"/>
                    </a:lnTo>
                    <a:lnTo>
                      <a:pt x="96" y="217"/>
                    </a:lnTo>
                    <a:lnTo>
                      <a:pt x="24" y="361"/>
                    </a:lnTo>
                    <a:lnTo>
                      <a:pt x="0" y="361"/>
                    </a:lnTo>
                    <a:lnTo>
                      <a:pt x="0" y="457"/>
                    </a:lnTo>
                    <a:lnTo>
                      <a:pt x="168" y="457"/>
                    </a:lnTo>
                    <a:lnTo>
                      <a:pt x="216" y="313"/>
                    </a:lnTo>
                    <a:lnTo>
                      <a:pt x="264" y="457"/>
                    </a:lnTo>
                    <a:lnTo>
                      <a:pt x="456" y="457"/>
                    </a:lnTo>
                    <a:lnTo>
                      <a:pt x="456" y="361"/>
                    </a:lnTo>
                    <a:lnTo>
                      <a:pt x="432" y="361"/>
                    </a:lnTo>
                    <a:lnTo>
                      <a:pt x="360" y="217"/>
                    </a:lnTo>
                    <a:lnTo>
                      <a:pt x="432" y="97"/>
                    </a:lnTo>
                    <a:lnTo>
                      <a:pt x="456" y="97"/>
                    </a:lnTo>
                    <a:lnTo>
                      <a:pt x="456" y="1"/>
                    </a:lnTo>
                    <a:lnTo>
                      <a:pt x="288" y="1"/>
                    </a:lnTo>
                    <a:lnTo>
                      <a:pt x="240" y="121"/>
                    </a:lnTo>
                    <a:lnTo>
                      <a:pt x="1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2476" name="Google Shape;2476;p62"/>
              <p:cNvSpPr/>
              <p:nvPr/>
            </p:nvSpPr>
            <p:spPr>
              <a:xfrm>
                <a:off x="2017900" y="4696950"/>
                <a:ext cx="6025" cy="11425"/>
              </a:xfrm>
              <a:custGeom>
                <a:avLst/>
                <a:gdLst/>
                <a:ahLst/>
                <a:cxnLst/>
                <a:rect l="l" t="t" r="r" b="b"/>
                <a:pathLst>
                  <a:path w="241" h="457" extrusionOk="0">
                    <a:moveTo>
                      <a:pt x="0" y="1"/>
                    </a:moveTo>
                    <a:lnTo>
                      <a:pt x="0" y="97"/>
                    </a:lnTo>
                    <a:lnTo>
                      <a:pt x="24" y="97"/>
                    </a:lnTo>
                    <a:lnTo>
                      <a:pt x="24" y="361"/>
                    </a:lnTo>
                    <a:lnTo>
                      <a:pt x="0" y="361"/>
                    </a:lnTo>
                    <a:lnTo>
                      <a:pt x="0" y="457"/>
                    </a:lnTo>
                    <a:lnTo>
                      <a:pt x="241" y="457"/>
                    </a:lnTo>
                    <a:lnTo>
                      <a:pt x="241" y="361"/>
                    </a:lnTo>
                    <a:lnTo>
                      <a:pt x="192" y="361"/>
                    </a:lnTo>
                    <a:lnTo>
                      <a:pt x="192" y="97"/>
                    </a:lnTo>
                    <a:lnTo>
                      <a:pt x="241" y="97"/>
                    </a:lnTo>
                    <a:lnTo>
                      <a:pt x="2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2477" name="Google Shape;2477;p62"/>
              <p:cNvSpPr/>
              <p:nvPr/>
            </p:nvSpPr>
            <p:spPr>
              <a:xfrm>
                <a:off x="2024500" y="4696950"/>
                <a:ext cx="5425" cy="11425"/>
              </a:xfrm>
              <a:custGeom>
                <a:avLst/>
                <a:gdLst/>
                <a:ahLst/>
                <a:cxnLst/>
                <a:rect l="l" t="t" r="r" b="b"/>
                <a:pathLst>
                  <a:path w="217" h="457" extrusionOk="0">
                    <a:moveTo>
                      <a:pt x="1" y="1"/>
                    </a:moveTo>
                    <a:lnTo>
                      <a:pt x="1" y="97"/>
                    </a:lnTo>
                    <a:lnTo>
                      <a:pt x="25" y="97"/>
                    </a:lnTo>
                    <a:lnTo>
                      <a:pt x="25" y="361"/>
                    </a:lnTo>
                    <a:lnTo>
                      <a:pt x="1" y="361"/>
                    </a:lnTo>
                    <a:lnTo>
                      <a:pt x="1" y="457"/>
                    </a:lnTo>
                    <a:lnTo>
                      <a:pt x="217" y="457"/>
                    </a:lnTo>
                    <a:lnTo>
                      <a:pt x="217" y="361"/>
                    </a:lnTo>
                    <a:lnTo>
                      <a:pt x="193" y="361"/>
                    </a:lnTo>
                    <a:lnTo>
                      <a:pt x="193" y="97"/>
                    </a:lnTo>
                    <a:lnTo>
                      <a:pt x="217" y="97"/>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2478" name="Google Shape;2478;p62"/>
              <p:cNvSpPr/>
              <p:nvPr/>
            </p:nvSpPr>
            <p:spPr>
              <a:xfrm>
                <a:off x="1954300" y="4719775"/>
                <a:ext cx="125425" cy="113425"/>
              </a:xfrm>
              <a:custGeom>
                <a:avLst/>
                <a:gdLst/>
                <a:ahLst/>
                <a:cxnLst/>
                <a:rect l="l" t="t" r="r" b="b"/>
                <a:pathLst>
                  <a:path w="5017" h="4537" extrusionOk="0">
                    <a:moveTo>
                      <a:pt x="2352" y="0"/>
                    </a:moveTo>
                    <a:cubicBezTo>
                      <a:pt x="1680" y="48"/>
                      <a:pt x="1056" y="336"/>
                      <a:pt x="624" y="840"/>
                    </a:cubicBezTo>
                    <a:cubicBezTo>
                      <a:pt x="408" y="1080"/>
                      <a:pt x="264" y="1344"/>
                      <a:pt x="144" y="1656"/>
                    </a:cubicBezTo>
                    <a:cubicBezTo>
                      <a:pt x="96" y="1800"/>
                      <a:pt x="48" y="1944"/>
                      <a:pt x="24" y="2088"/>
                    </a:cubicBezTo>
                    <a:lnTo>
                      <a:pt x="0" y="2304"/>
                    </a:lnTo>
                    <a:lnTo>
                      <a:pt x="0" y="2520"/>
                    </a:lnTo>
                    <a:cubicBezTo>
                      <a:pt x="0" y="2760"/>
                      <a:pt x="48" y="3024"/>
                      <a:pt x="120" y="3288"/>
                    </a:cubicBezTo>
                    <a:cubicBezTo>
                      <a:pt x="192" y="3504"/>
                      <a:pt x="312" y="3696"/>
                      <a:pt x="432" y="3888"/>
                    </a:cubicBezTo>
                    <a:cubicBezTo>
                      <a:pt x="528" y="4008"/>
                      <a:pt x="624" y="4152"/>
                      <a:pt x="744" y="4272"/>
                    </a:cubicBezTo>
                    <a:cubicBezTo>
                      <a:pt x="816" y="4344"/>
                      <a:pt x="912" y="4392"/>
                      <a:pt x="984" y="4464"/>
                    </a:cubicBezTo>
                    <a:lnTo>
                      <a:pt x="1080" y="4536"/>
                    </a:lnTo>
                    <a:lnTo>
                      <a:pt x="1008" y="4464"/>
                    </a:lnTo>
                    <a:cubicBezTo>
                      <a:pt x="936" y="4392"/>
                      <a:pt x="864" y="4296"/>
                      <a:pt x="792" y="4224"/>
                    </a:cubicBezTo>
                    <a:cubicBezTo>
                      <a:pt x="552" y="3936"/>
                      <a:pt x="384" y="3600"/>
                      <a:pt x="288" y="3240"/>
                    </a:cubicBezTo>
                    <a:cubicBezTo>
                      <a:pt x="264" y="3144"/>
                      <a:pt x="240" y="3024"/>
                      <a:pt x="216" y="2904"/>
                    </a:cubicBezTo>
                    <a:lnTo>
                      <a:pt x="216" y="2712"/>
                    </a:lnTo>
                    <a:lnTo>
                      <a:pt x="216" y="2520"/>
                    </a:lnTo>
                    <a:cubicBezTo>
                      <a:pt x="216" y="2472"/>
                      <a:pt x="216" y="2400"/>
                      <a:pt x="240" y="2328"/>
                    </a:cubicBezTo>
                    <a:lnTo>
                      <a:pt x="288" y="2136"/>
                    </a:lnTo>
                    <a:cubicBezTo>
                      <a:pt x="312" y="1992"/>
                      <a:pt x="336" y="1872"/>
                      <a:pt x="408" y="1752"/>
                    </a:cubicBezTo>
                    <a:cubicBezTo>
                      <a:pt x="504" y="1488"/>
                      <a:pt x="648" y="1248"/>
                      <a:pt x="840" y="1032"/>
                    </a:cubicBezTo>
                    <a:cubicBezTo>
                      <a:pt x="1056" y="816"/>
                      <a:pt x="1296" y="624"/>
                      <a:pt x="1560" y="504"/>
                    </a:cubicBezTo>
                    <a:cubicBezTo>
                      <a:pt x="1800" y="360"/>
                      <a:pt x="2088" y="288"/>
                      <a:pt x="2400" y="264"/>
                    </a:cubicBezTo>
                    <a:lnTo>
                      <a:pt x="2833" y="264"/>
                    </a:lnTo>
                    <a:lnTo>
                      <a:pt x="3025" y="288"/>
                    </a:lnTo>
                    <a:cubicBezTo>
                      <a:pt x="3097" y="288"/>
                      <a:pt x="3169" y="336"/>
                      <a:pt x="3241" y="336"/>
                    </a:cubicBezTo>
                    <a:cubicBezTo>
                      <a:pt x="3505" y="408"/>
                      <a:pt x="3745" y="528"/>
                      <a:pt x="3961" y="672"/>
                    </a:cubicBezTo>
                    <a:cubicBezTo>
                      <a:pt x="4153" y="816"/>
                      <a:pt x="4345" y="984"/>
                      <a:pt x="4489" y="1176"/>
                    </a:cubicBezTo>
                    <a:cubicBezTo>
                      <a:pt x="4561" y="1248"/>
                      <a:pt x="4609" y="1344"/>
                      <a:pt x="4681" y="1440"/>
                    </a:cubicBezTo>
                    <a:lnTo>
                      <a:pt x="4753" y="1560"/>
                    </a:lnTo>
                    <a:cubicBezTo>
                      <a:pt x="4777" y="1608"/>
                      <a:pt x="4801" y="1656"/>
                      <a:pt x="4825" y="1704"/>
                    </a:cubicBezTo>
                    <a:cubicBezTo>
                      <a:pt x="4825" y="1752"/>
                      <a:pt x="4897" y="1872"/>
                      <a:pt x="4897" y="1944"/>
                    </a:cubicBezTo>
                    <a:cubicBezTo>
                      <a:pt x="4921" y="2016"/>
                      <a:pt x="4945" y="2088"/>
                      <a:pt x="4969" y="2160"/>
                    </a:cubicBezTo>
                    <a:cubicBezTo>
                      <a:pt x="4969" y="2232"/>
                      <a:pt x="4993" y="2280"/>
                      <a:pt x="5017" y="2328"/>
                    </a:cubicBezTo>
                    <a:cubicBezTo>
                      <a:pt x="5017" y="2280"/>
                      <a:pt x="5017" y="2208"/>
                      <a:pt x="4993" y="2160"/>
                    </a:cubicBezTo>
                    <a:cubicBezTo>
                      <a:pt x="4993" y="2064"/>
                      <a:pt x="4969" y="1992"/>
                      <a:pt x="4969" y="1920"/>
                    </a:cubicBezTo>
                    <a:cubicBezTo>
                      <a:pt x="4945" y="1824"/>
                      <a:pt x="4921" y="1752"/>
                      <a:pt x="4897" y="1656"/>
                    </a:cubicBezTo>
                    <a:cubicBezTo>
                      <a:pt x="4873" y="1608"/>
                      <a:pt x="4849" y="1560"/>
                      <a:pt x="4825" y="1512"/>
                    </a:cubicBezTo>
                    <a:lnTo>
                      <a:pt x="4777" y="1368"/>
                    </a:lnTo>
                    <a:cubicBezTo>
                      <a:pt x="4705" y="1272"/>
                      <a:pt x="4657" y="1176"/>
                      <a:pt x="4585" y="1080"/>
                    </a:cubicBezTo>
                    <a:cubicBezTo>
                      <a:pt x="4513" y="960"/>
                      <a:pt x="4441" y="864"/>
                      <a:pt x="4345" y="768"/>
                    </a:cubicBezTo>
                    <a:cubicBezTo>
                      <a:pt x="4273" y="672"/>
                      <a:pt x="4153" y="576"/>
                      <a:pt x="4057" y="504"/>
                    </a:cubicBezTo>
                    <a:cubicBezTo>
                      <a:pt x="3817" y="336"/>
                      <a:pt x="3553" y="192"/>
                      <a:pt x="3289" y="96"/>
                    </a:cubicBezTo>
                    <a:cubicBezTo>
                      <a:pt x="3217" y="72"/>
                      <a:pt x="3121" y="48"/>
                      <a:pt x="3049" y="48"/>
                    </a:cubicBezTo>
                    <a:lnTo>
                      <a:pt x="28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2479" name="Google Shape;2479;p62"/>
              <p:cNvSpPr/>
              <p:nvPr/>
            </p:nvSpPr>
            <p:spPr>
              <a:xfrm>
                <a:off x="2031100" y="4914775"/>
                <a:ext cx="110425" cy="20425"/>
              </a:xfrm>
              <a:custGeom>
                <a:avLst/>
                <a:gdLst/>
                <a:ahLst/>
                <a:cxnLst/>
                <a:rect l="l" t="t" r="r" b="b"/>
                <a:pathLst>
                  <a:path w="4417" h="817" extrusionOk="0">
                    <a:moveTo>
                      <a:pt x="577" y="1"/>
                    </a:moveTo>
                    <a:cubicBezTo>
                      <a:pt x="433" y="313"/>
                      <a:pt x="241" y="577"/>
                      <a:pt x="1" y="817"/>
                    </a:cubicBezTo>
                    <a:lnTo>
                      <a:pt x="3649" y="649"/>
                    </a:lnTo>
                    <a:cubicBezTo>
                      <a:pt x="3937" y="529"/>
                      <a:pt x="4201" y="361"/>
                      <a:pt x="4417" y="145"/>
                    </a:cubicBezTo>
                    <a:lnTo>
                      <a:pt x="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sp>
            <p:nvSpPr>
              <p:cNvPr id="2480" name="Google Shape;2480;p62"/>
              <p:cNvSpPr/>
              <p:nvPr/>
            </p:nvSpPr>
            <p:spPr>
              <a:xfrm>
                <a:off x="1998100" y="4728775"/>
                <a:ext cx="73825" cy="111025"/>
              </a:xfrm>
              <a:custGeom>
                <a:avLst/>
                <a:gdLst/>
                <a:ahLst/>
                <a:cxnLst/>
                <a:rect l="l" t="t" r="r" b="b"/>
                <a:pathLst>
                  <a:path w="2953" h="4441" extrusionOk="0">
                    <a:moveTo>
                      <a:pt x="792" y="0"/>
                    </a:moveTo>
                    <a:cubicBezTo>
                      <a:pt x="696" y="216"/>
                      <a:pt x="552" y="384"/>
                      <a:pt x="552" y="552"/>
                    </a:cubicBezTo>
                    <a:cubicBezTo>
                      <a:pt x="552" y="624"/>
                      <a:pt x="600" y="696"/>
                      <a:pt x="672" y="744"/>
                    </a:cubicBezTo>
                    <a:lnTo>
                      <a:pt x="672" y="1488"/>
                    </a:lnTo>
                    <a:cubicBezTo>
                      <a:pt x="480" y="1512"/>
                      <a:pt x="312" y="1608"/>
                      <a:pt x="192" y="1752"/>
                    </a:cubicBezTo>
                    <a:cubicBezTo>
                      <a:pt x="120" y="1824"/>
                      <a:pt x="72" y="1896"/>
                      <a:pt x="48" y="1992"/>
                    </a:cubicBezTo>
                    <a:cubicBezTo>
                      <a:pt x="24" y="2040"/>
                      <a:pt x="0" y="2088"/>
                      <a:pt x="0" y="2136"/>
                    </a:cubicBezTo>
                    <a:cubicBezTo>
                      <a:pt x="0" y="2160"/>
                      <a:pt x="0" y="2184"/>
                      <a:pt x="0" y="2208"/>
                    </a:cubicBezTo>
                    <a:lnTo>
                      <a:pt x="0" y="2280"/>
                    </a:lnTo>
                    <a:cubicBezTo>
                      <a:pt x="0" y="2352"/>
                      <a:pt x="24" y="2424"/>
                      <a:pt x="48" y="2520"/>
                    </a:cubicBezTo>
                    <a:cubicBezTo>
                      <a:pt x="96" y="2616"/>
                      <a:pt x="168" y="2736"/>
                      <a:pt x="240" y="2808"/>
                    </a:cubicBezTo>
                    <a:cubicBezTo>
                      <a:pt x="264" y="2832"/>
                      <a:pt x="288" y="2856"/>
                      <a:pt x="336" y="2856"/>
                    </a:cubicBezTo>
                    <a:lnTo>
                      <a:pt x="336" y="2856"/>
                    </a:lnTo>
                    <a:cubicBezTo>
                      <a:pt x="312" y="2832"/>
                      <a:pt x="282" y="2802"/>
                      <a:pt x="264" y="2784"/>
                    </a:cubicBezTo>
                    <a:cubicBezTo>
                      <a:pt x="216" y="2688"/>
                      <a:pt x="168" y="2592"/>
                      <a:pt x="144" y="2496"/>
                    </a:cubicBezTo>
                    <a:cubicBezTo>
                      <a:pt x="120" y="2424"/>
                      <a:pt x="120" y="2352"/>
                      <a:pt x="144" y="2280"/>
                    </a:cubicBezTo>
                    <a:cubicBezTo>
                      <a:pt x="144" y="2256"/>
                      <a:pt x="144" y="2232"/>
                      <a:pt x="144" y="2232"/>
                    </a:cubicBezTo>
                    <a:lnTo>
                      <a:pt x="144" y="2160"/>
                    </a:lnTo>
                    <a:cubicBezTo>
                      <a:pt x="144" y="2136"/>
                      <a:pt x="168" y="2088"/>
                      <a:pt x="168" y="2064"/>
                    </a:cubicBezTo>
                    <a:cubicBezTo>
                      <a:pt x="240" y="1896"/>
                      <a:pt x="360" y="1776"/>
                      <a:pt x="504" y="1704"/>
                    </a:cubicBezTo>
                    <a:cubicBezTo>
                      <a:pt x="552" y="1680"/>
                      <a:pt x="600" y="1656"/>
                      <a:pt x="672" y="1656"/>
                    </a:cubicBezTo>
                    <a:lnTo>
                      <a:pt x="672" y="1800"/>
                    </a:lnTo>
                    <a:cubicBezTo>
                      <a:pt x="432" y="1848"/>
                      <a:pt x="288" y="2064"/>
                      <a:pt x="288" y="2304"/>
                    </a:cubicBezTo>
                    <a:cubicBezTo>
                      <a:pt x="288" y="2589"/>
                      <a:pt x="538" y="2794"/>
                      <a:pt x="804" y="2794"/>
                    </a:cubicBezTo>
                    <a:cubicBezTo>
                      <a:pt x="898" y="2794"/>
                      <a:pt x="993" y="2768"/>
                      <a:pt x="1081" y="2712"/>
                    </a:cubicBezTo>
                    <a:lnTo>
                      <a:pt x="2161" y="3816"/>
                    </a:lnTo>
                    <a:cubicBezTo>
                      <a:pt x="2161" y="3816"/>
                      <a:pt x="2137" y="3912"/>
                      <a:pt x="2305" y="4056"/>
                    </a:cubicBezTo>
                    <a:cubicBezTo>
                      <a:pt x="2497" y="4224"/>
                      <a:pt x="2713" y="4345"/>
                      <a:pt x="2953" y="4441"/>
                    </a:cubicBezTo>
                    <a:cubicBezTo>
                      <a:pt x="2833" y="4200"/>
                      <a:pt x="2713" y="3984"/>
                      <a:pt x="2569" y="3792"/>
                    </a:cubicBezTo>
                    <a:cubicBezTo>
                      <a:pt x="2461" y="3684"/>
                      <a:pt x="2380" y="3671"/>
                      <a:pt x="2346" y="3671"/>
                    </a:cubicBezTo>
                    <a:cubicBezTo>
                      <a:pt x="2335" y="3671"/>
                      <a:pt x="2329" y="3672"/>
                      <a:pt x="2329" y="3672"/>
                    </a:cubicBezTo>
                    <a:lnTo>
                      <a:pt x="1225" y="2568"/>
                    </a:lnTo>
                    <a:cubicBezTo>
                      <a:pt x="1273" y="2472"/>
                      <a:pt x="1297" y="2376"/>
                      <a:pt x="1321" y="2280"/>
                    </a:cubicBezTo>
                    <a:cubicBezTo>
                      <a:pt x="1321" y="2064"/>
                      <a:pt x="1153" y="1848"/>
                      <a:pt x="936" y="1800"/>
                    </a:cubicBezTo>
                    <a:lnTo>
                      <a:pt x="936" y="1656"/>
                    </a:lnTo>
                    <a:lnTo>
                      <a:pt x="984" y="1656"/>
                    </a:lnTo>
                    <a:cubicBezTo>
                      <a:pt x="1129" y="1680"/>
                      <a:pt x="1249" y="1752"/>
                      <a:pt x="1345" y="1872"/>
                    </a:cubicBezTo>
                    <a:cubicBezTo>
                      <a:pt x="1393" y="1920"/>
                      <a:pt x="1417" y="1968"/>
                      <a:pt x="1465" y="2016"/>
                    </a:cubicBezTo>
                    <a:cubicBezTo>
                      <a:pt x="1489" y="2064"/>
                      <a:pt x="1489" y="2112"/>
                      <a:pt x="1513" y="2160"/>
                    </a:cubicBezTo>
                    <a:cubicBezTo>
                      <a:pt x="1513" y="2184"/>
                      <a:pt x="1537" y="2208"/>
                      <a:pt x="1537" y="2256"/>
                    </a:cubicBezTo>
                    <a:cubicBezTo>
                      <a:pt x="1537" y="2250"/>
                      <a:pt x="1537" y="2244"/>
                      <a:pt x="1537" y="2232"/>
                    </a:cubicBezTo>
                    <a:cubicBezTo>
                      <a:pt x="1537" y="2208"/>
                      <a:pt x="1537" y="2184"/>
                      <a:pt x="1537" y="2136"/>
                    </a:cubicBezTo>
                    <a:cubicBezTo>
                      <a:pt x="1537" y="2088"/>
                      <a:pt x="1513" y="2040"/>
                      <a:pt x="1513" y="1992"/>
                    </a:cubicBezTo>
                    <a:cubicBezTo>
                      <a:pt x="1489" y="1920"/>
                      <a:pt x="1465" y="1872"/>
                      <a:pt x="1417" y="1824"/>
                    </a:cubicBezTo>
                    <a:cubicBezTo>
                      <a:pt x="1321" y="1680"/>
                      <a:pt x="1177" y="1560"/>
                      <a:pt x="1033" y="1512"/>
                    </a:cubicBezTo>
                    <a:lnTo>
                      <a:pt x="936" y="1488"/>
                    </a:lnTo>
                    <a:lnTo>
                      <a:pt x="936" y="744"/>
                    </a:lnTo>
                    <a:cubicBezTo>
                      <a:pt x="1009" y="696"/>
                      <a:pt x="1033" y="624"/>
                      <a:pt x="1033" y="552"/>
                    </a:cubicBezTo>
                    <a:cubicBezTo>
                      <a:pt x="1033" y="384"/>
                      <a:pt x="888" y="216"/>
                      <a:pt x="7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60000"/>
                      <a:lumOff val="40000"/>
                    </a:schemeClr>
                  </a:solidFill>
                </a:endParaRPr>
              </a:p>
            </p:txBody>
          </p:sp>
        </p:grpSp>
      </p:grpSp>
      <p:sp>
        <p:nvSpPr>
          <p:cNvPr id="5" name="Subtitle 4"/>
          <p:cNvSpPr>
            <a:spLocks noGrp="1"/>
          </p:cNvSpPr>
          <p:nvPr>
            <p:ph type="subTitle" idx="1"/>
          </p:nvPr>
        </p:nvSpPr>
        <p:spPr>
          <a:xfrm>
            <a:off x="2040758" y="1515095"/>
            <a:ext cx="4555927" cy="773700"/>
          </a:xfrm>
        </p:spPr>
        <p:txBody>
          <a:bodyPr/>
          <a:lstStyle/>
          <a:p>
            <a:pPr marL="60325" marR="0" lvl="1" indent="0" algn="l" defTabSz="914400" rtl="0" eaLnBrk="0" fontAlgn="base" latinLnBrk="0" hangingPunct="0">
              <a:lnSpc>
                <a:spcPct val="100000"/>
              </a:lnSpc>
              <a:spcBef>
                <a:spcPct val="0"/>
              </a:spcBef>
              <a:spcAft>
                <a:spcPct val="0"/>
              </a:spcAft>
              <a:buClrTx/>
              <a:buSzTx/>
              <a:buNone/>
              <a:tabLst/>
            </a:pPr>
            <a:r>
              <a:rPr lang="en-US" altLang="en-US" sz="1800"/>
              <a:t>Khái Niệm: Thư viện cung cấp các công cụ để tạo giao diện người dùng đồ họa.</a:t>
            </a:r>
          </a:p>
          <a:p>
            <a:endParaRPr lang="en-US" sz="1800"/>
          </a:p>
        </p:txBody>
      </p:sp>
      <p:sp>
        <p:nvSpPr>
          <p:cNvPr id="6" name="Subtitle 5"/>
          <p:cNvSpPr>
            <a:spLocks noGrp="1"/>
          </p:cNvSpPr>
          <p:nvPr>
            <p:ph type="subTitle" idx="2"/>
          </p:nvPr>
        </p:nvSpPr>
        <p:spPr>
          <a:xfrm>
            <a:off x="1366046" y="3090119"/>
            <a:ext cx="5693709" cy="1244107"/>
          </a:xfrm>
        </p:spPr>
        <p:txBody>
          <a:bodyPr/>
          <a:lstStyle/>
          <a:p>
            <a:pPr marL="139700" indent="0" algn="l">
              <a:buNone/>
            </a:pPr>
            <a:r>
              <a:rPr lang="en-US" altLang="en-US" sz="1800"/>
              <a:t>Chức Năng: Trong bài, tkinter được sử dụng để tạo giao diện người dùng cho việc chọn video và điều khiển chạy camera, cũng như hiển thị thông báo và các tùy chọn.</a:t>
            </a:r>
            <a:endParaRPr lang="en-US" sz="1800"/>
          </a:p>
        </p:txBody>
      </p:sp>
      <p:sp>
        <p:nvSpPr>
          <p:cNvPr id="95" name="Google Shape;2328;p61">
            <a:extLst>
              <a:ext uri="{FF2B5EF4-FFF2-40B4-BE49-F238E27FC236}">
                <a16:creationId xmlns:a16="http://schemas.microsoft.com/office/drawing/2014/main" id="{7F655CDE-A810-43A7-A5AB-414B616C6A57}"/>
              </a:ext>
            </a:extLst>
          </p:cNvPr>
          <p:cNvSpPr txBox="1">
            <a:spLocks/>
          </p:cNvSpPr>
          <p:nvPr/>
        </p:nvSpPr>
        <p:spPr>
          <a:xfrm>
            <a:off x="-396510" y="4638110"/>
            <a:ext cx="7704000"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Alfa Slab One"/>
              <a:buNone/>
              <a:defRPr sz="3500" b="0" i="0" u="none" strike="noStrike" cap="none">
                <a:solidFill>
                  <a:schemeClr val="lt2"/>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vi-VN" sz="1400" i="1">
                <a:solidFill>
                  <a:schemeClr val="tx2">
                    <a:lumMod val="60000"/>
                    <a:lumOff val="40000"/>
                  </a:schemeClr>
                </a:solidFill>
                <a:latin typeface="+mj-lt"/>
              </a:rPr>
              <a:t>https://vuthu.thaibinh.gov.vn/upload/80595/fck/b9bf17e87e79f131450ee98ab322603e.jpg</a:t>
            </a:r>
            <a:endParaRPr lang="en-US" sz="1400" b="1" i="1">
              <a:solidFill>
                <a:schemeClr val="tx2">
                  <a:lumMod val="60000"/>
                  <a:lumOff val="40000"/>
                </a:schemeClr>
              </a:solidFill>
              <a:latin typeface="+mj-lt"/>
            </a:endParaRPr>
          </a:p>
        </p:txBody>
      </p:sp>
      <p:sp>
        <p:nvSpPr>
          <p:cNvPr id="2" name="Title 1">
            <a:extLst>
              <a:ext uri="{FF2B5EF4-FFF2-40B4-BE49-F238E27FC236}">
                <a16:creationId xmlns:a16="http://schemas.microsoft.com/office/drawing/2014/main" id="{2975899A-3238-27B5-8EC2-2D09E77E90FC}"/>
              </a:ext>
            </a:extLst>
          </p:cNvPr>
          <p:cNvSpPr txBox="1">
            <a:spLocks/>
          </p:cNvSpPr>
          <p:nvPr/>
        </p:nvSpPr>
        <p:spPr>
          <a:xfrm rot="1273568">
            <a:off x="6798000" y="977882"/>
            <a:ext cx="3112341" cy="5338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Alfa Slab One"/>
              <a:buNone/>
              <a:defRPr sz="4800" b="0" i="0" u="none" strike="noStrike" cap="none">
                <a:solidFill>
                  <a:schemeClr val="lt2"/>
                </a:solidFill>
                <a:latin typeface="Alfa Slab One"/>
                <a:ea typeface="Alfa Slab One"/>
                <a:cs typeface="Alfa Slab One"/>
                <a:sym typeface="Alfa Slab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sz="2800"/>
              <a:t>Tkinter (tk)</a:t>
            </a:r>
            <a:endParaRPr lang="en-US" sz="2800" dirty="0"/>
          </a:p>
        </p:txBody>
      </p:sp>
      <p:sp>
        <p:nvSpPr>
          <p:cNvPr id="3" name="Freeform 3">
            <a:extLst>
              <a:ext uri="{FF2B5EF4-FFF2-40B4-BE49-F238E27FC236}">
                <a16:creationId xmlns:a16="http://schemas.microsoft.com/office/drawing/2014/main" id="{D140EC63-B6C2-5089-5E6E-DB6CE68EA0FA}"/>
              </a:ext>
            </a:extLst>
          </p:cNvPr>
          <p:cNvSpPr/>
          <p:nvPr/>
        </p:nvSpPr>
        <p:spPr>
          <a:xfrm rot="1766747" flipH="1">
            <a:off x="7406092" y="3484002"/>
            <a:ext cx="4235897" cy="3137858"/>
          </a:xfrm>
          <a:custGeom>
            <a:avLst/>
            <a:gdLst/>
            <a:ahLst/>
            <a:cxnLst/>
            <a:rect l="l" t="t" r="r" b="b"/>
            <a:pathLst>
              <a:path w="4235897" h="3137858">
                <a:moveTo>
                  <a:pt x="4235898" y="0"/>
                </a:moveTo>
                <a:lnTo>
                  <a:pt x="0" y="0"/>
                </a:lnTo>
                <a:lnTo>
                  <a:pt x="0" y="3137859"/>
                </a:lnTo>
                <a:lnTo>
                  <a:pt x="4235898" y="3137859"/>
                </a:lnTo>
                <a:lnTo>
                  <a:pt x="4235898" y="0"/>
                </a:lnTo>
                <a:close/>
              </a:path>
            </a:pathLst>
          </a:custGeom>
          <a:blipFill>
            <a:blip r:embed="rId5"/>
            <a:stretch>
              <a:fillRect/>
            </a:stretch>
          </a:blipFill>
        </p:spPr>
      </p:sp>
      <p:sp>
        <p:nvSpPr>
          <p:cNvPr id="4" name="Freeform 4">
            <a:extLst>
              <a:ext uri="{FF2B5EF4-FFF2-40B4-BE49-F238E27FC236}">
                <a16:creationId xmlns:a16="http://schemas.microsoft.com/office/drawing/2014/main" id="{5991D339-E882-E046-5DC8-7DD085D11860}"/>
              </a:ext>
            </a:extLst>
          </p:cNvPr>
          <p:cNvSpPr/>
          <p:nvPr/>
        </p:nvSpPr>
        <p:spPr>
          <a:xfrm rot="1892583">
            <a:off x="-2404023" y="-488325"/>
            <a:ext cx="3775426" cy="5239145"/>
          </a:xfrm>
          <a:custGeom>
            <a:avLst/>
            <a:gdLst/>
            <a:ahLst/>
            <a:cxnLst/>
            <a:rect l="l" t="t" r="r" b="b"/>
            <a:pathLst>
              <a:path w="4713273" h="6194883">
                <a:moveTo>
                  <a:pt x="0" y="0"/>
                </a:moveTo>
                <a:lnTo>
                  <a:pt x="4713273" y="0"/>
                </a:lnTo>
                <a:lnTo>
                  <a:pt x="4713273" y="6194883"/>
                </a:lnTo>
                <a:lnTo>
                  <a:pt x="0" y="6194883"/>
                </a:lnTo>
                <a:lnTo>
                  <a:pt x="0" y="0"/>
                </a:lnTo>
                <a:close/>
              </a:path>
            </a:pathLst>
          </a:custGeom>
          <a:blipFill>
            <a:blip r:embed="rId6"/>
            <a:stretch>
              <a:fillRect/>
            </a:stretch>
          </a:blipFill>
        </p:spPr>
      </p:sp>
      <p:sp>
        <p:nvSpPr>
          <p:cNvPr id="12" name="Freeform 7">
            <a:extLst>
              <a:ext uri="{FF2B5EF4-FFF2-40B4-BE49-F238E27FC236}">
                <a16:creationId xmlns:a16="http://schemas.microsoft.com/office/drawing/2014/main" id="{A3071602-1BC2-1ADA-C255-0A1F38B7233A}"/>
              </a:ext>
            </a:extLst>
          </p:cNvPr>
          <p:cNvSpPr/>
          <p:nvPr/>
        </p:nvSpPr>
        <p:spPr>
          <a:xfrm rot="16520167">
            <a:off x="6625499" y="-38554"/>
            <a:ext cx="554755" cy="643949"/>
          </a:xfrm>
          <a:custGeom>
            <a:avLst/>
            <a:gdLst/>
            <a:ahLst/>
            <a:cxnLst/>
            <a:rect l="l" t="t" r="r" b="b"/>
            <a:pathLst>
              <a:path w="1260418" h="1398523">
                <a:moveTo>
                  <a:pt x="0" y="0"/>
                </a:moveTo>
                <a:lnTo>
                  <a:pt x="1260418" y="0"/>
                </a:lnTo>
                <a:lnTo>
                  <a:pt x="1260418" y="1398523"/>
                </a:lnTo>
                <a:lnTo>
                  <a:pt x="0" y="13985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extLst>
      <p:ext uri="{BB962C8B-B14F-4D97-AF65-F5344CB8AC3E}">
        <p14:creationId xmlns:p14="http://schemas.microsoft.com/office/powerpoint/2010/main" val="22294702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556BD438-5461-1C64-2859-E18C14CE3111}"/>
              </a:ext>
            </a:extLst>
          </p:cNvPr>
          <p:cNvSpPr/>
          <p:nvPr/>
        </p:nvSpPr>
        <p:spPr>
          <a:xfrm rot="20681616">
            <a:off x="-665161" y="387868"/>
            <a:ext cx="4760689" cy="906106"/>
          </a:xfrm>
          <a:custGeom>
            <a:avLst/>
            <a:gdLst/>
            <a:ahLst/>
            <a:cxnLst/>
            <a:rect l="l" t="t" r="r" b="b"/>
            <a:pathLst>
              <a:path w="10801229" h="2516686">
                <a:moveTo>
                  <a:pt x="0" y="0"/>
                </a:moveTo>
                <a:lnTo>
                  <a:pt x="10801229" y="0"/>
                </a:lnTo>
                <a:lnTo>
                  <a:pt x="10801229" y="2516687"/>
                </a:lnTo>
                <a:lnTo>
                  <a:pt x="0" y="25166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F5C61ECE-D8EC-5429-DF4F-505A680A10E0}"/>
              </a:ext>
            </a:extLst>
          </p:cNvPr>
          <p:cNvSpPr/>
          <p:nvPr/>
        </p:nvSpPr>
        <p:spPr>
          <a:xfrm rot="14734723">
            <a:off x="-323524" y="480443"/>
            <a:ext cx="647046" cy="720954"/>
          </a:xfrm>
          <a:custGeom>
            <a:avLst/>
            <a:gdLst/>
            <a:ahLst/>
            <a:cxnLst/>
            <a:rect l="l" t="t" r="r" b="b"/>
            <a:pathLst>
              <a:path w="1260418" h="1398523">
                <a:moveTo>
                  <a:pt x="0" y="0"/>
                </a:moveTo>
                <a:lnTo>
                  <a:pt x="1260418" y="0"/>
                </a:lnTo>
                <a:lnTo>
                  <a:pt x="1260418" y="1398523"/>
                </a:lnTo>
                <a:lnTo>
                  <a:pt x="0" y="13985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itle 1">
            <a:extLst>
              <a:ext uri="{FF2B5EF4-FFF2-40B4-BE49-F238E27FC236}">
                <a16:creationId xmlns:a16="http://schemas.microsoft.com/office/drawing/2014/main" id="{F6155D13-250A-E89D-1C01-12CCC3DB06EA}"/>
              </a:ext>
            </a:extLst>
          </p:cNvPr>
          <p:cNvSpPr txBox="1">
            <a:spLocks/>
          </p:cNvSpPr>
          <p:nvPr/>
        </p:nvSpPr>
        <p:spPr>
          <a:xfrm rot="20636468">
            <a:off x="188317" y="373124"/>
            <a:ext cx="4395607" cy="5338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Alfa Slab One"/>
              <a:buNone/>
              <a:defRPr sz="4800" b="0" i="0" u="none" strike="noStrike" cap="none">
                <a:solidFill>
                  <a:schemeClr val="lt2"/>
                </a:solidFill>
                <a:latin typeface="Alfa Slab One"/>
                <a:ea typeface="Alfa Slab One"/>
                <a:cs typeface="Alfa Slab One"/>
                <a:sym typeface="Alfa Slab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sz="2800"/>
              <a:t>Pygame (pygame)</a:t>
            </a:r>
            <a:endParaRPr lang="en-US" sz="2800" dirty="0"/>
          </a:p>
        </p:txBody>
      </p:sp>
      <p:grpSp>
        <p:nvGrpSpPr>
          <p:cNvPr id="2" name="Google Shape;2219;p59">
            <a:extLst>
              <a:ext uri="{FF2B5EF4-FFF2-40B4-BE49-F238E27FC236}">
                <a16:creationId xmlns:a16="http://schemas.microsoft.com/office/drawing/2014/main" id="{E8402829-983D-F57E-9296-B9F6AD213ABE}"/>
              </a:ext>
            </a:extLst>
          </p:cNvPr>
          <p:cNvGrpSpPr/>
          <p:nvPr/>
        </p:nvGrpSpPr>
        <p:grpSpPr>
          <a:xfrm>
            <a:off x="1342448" y="1513588"/>
            <a:ext cx="2982691" cy="2195890"/>
            <a:chOff x="720188" y="2168482"/>
            <a:chExt cx="1700133" cy="1482191"/>
          </a:xfrm>
        </p:grpSpPr>
        <p:sp>
          <p:nvSpPr>
            <p:cNvPr id="3" name="Google Shape;2220;p59">
              <a:extLst>
                <a:ext uri="{FF2B5EF4-FFF2-40B4-BE49-F238E27FC236}">
                  <a16:creationId xmlns:a16="http://schemas.microsoft.com/office/drawing/2014/main" id="{C89C74C9-FF12-40B9-893B-1CBF1AC457CA}"/>
                </a:ext>
              </a:extLst>
            </p:cNvPr>
            <p:cNvSpPr/>
            <p:nvPr/>
          </p:nvSpPr>
          <p:spPr>
            <a:xfrm rot="5400000">
              <a:off x="839754" y="2059594"/>
              <a:ext cx="1461000" cy="170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21;p59">
              <a:extLst>
                <a:ext uri="{FF2B5EF4-FFF2-40B4-BE49-F238E27FC236}">
                  <a16:creationId xmlns:a16="http://schemas.microsoft.com/office/drawing/2014/main" id="{DA28D817-9B0B-EBFD-FF9A-84E6BFC46C4A}"/>
                </a:ext>
              </a:extLst>
            </p:cNvPr>
            <p:cNvSpPr/>
            <p:nvPr/>
          </p:nvSpPr>
          <p:spPr>
            <a:xfrm rot="5400000">
              <a:off x="829159" y="2059511"/>
              <a:ext cx="1482191" cy="1700133"/>
            </a:xfrm>
            <a:custGeom>
              <a:avLst/>
              <a:gdLst/>
              <a:ahLst/>
              <a:cxnLst/>
              <a:rect l="l" t="t" r="r" b="b"/>
              <a:pathLst>
                <a:path w="88489" h="92802" extrusionOk="0">
                  <a:moveTo>
                    <a:pt x="88489" y="89437"/>
                  </a:moveTo>
                  <a:lnTo>
                    <a:pt x="86844" y="3622"/>
                  </a:lnTo>
                  <a:lnTo>
                    <a:pt x="49468" y="0"/>
                  </a:lnTo>
                  <a:lnTo>
                    <a:pt x="1084" y="1743"/>
                  </a:lnTo>
                  <a:lnTo>
                    <a:pt x="0" y="92802"/>
                  </a:lnTo>
                  <a:lnTo>
                    <a:pt x="63416" y="90665"/>
                  </a:lnTo>
                  <a:close/>
                </a:path>
              </a:pathLst>
            </a:custGeom>
            <a:solidFill>
              <a:schemeClr val="dk2"/>
            </a:solidFill>
            <a:ln>
              <a:noFill/>
            </a:ln>
          </p:spPr>
        </p:sp>
      </p:grpSp>
      <p:grpSp>
        <p:nvGrpSpPr>
          <p:cNvPr id="10" name="Google Shape;2222;p59">
            <a:extLst>
              <a:ext uri="{FF2B5EF4-FFF2-40B4-BE49-F238E27FC236}">
                <a16:creationId xmlns:a16="http://schemas.microsoft.com/office/drawing/2014/main" id="{235E16FF-C4F3-7462-8B4E-37D9D585E1CB}"/>
              </a:ext>
            </a:extLst>
          </p:cNvPr>
          <p:cNvGrpSpPr/>
          <p:nvPr/>
        </p:nvGrpSpPr>
        <p:grpSpPr>
          <a:xfrm>
            <a:off x="5128186" y="1534569"/>
            <a:ext cx="2919926" cy="2144915"/>
            <a:chOff x="2721411" y="2168482"/>
            <a:chExt cx="1700133" cy="1482191"/>
          </a:xfrm>
        </p:grpSpPr>
        <p:sp>
          <p:nvSpPr>
            <p:cNvPr id="11" name="Google Shape;2223;p59">
              <a:extLst>
                <a:ext uri="{FF2B5EF4-FFF2-40B4-BE49-F238E27FC236}">
                  <a16:creationId xmlns:a16="http://schemas.microsoft.com/office/drawing/2014/main" id="{30E4C1D0-6339-2F87-EAA0-519698E35C69}"/>
                </a:ext>
              </a:extLst>
            </p:cNvPr>
            <p:cNvSpPr/>
            <p:nvPr/>
          </p:nvSpPr>
          <p:spPr>
            <a:xfrm rot="5400000">
              <a:off x="2840978" y="2059594"/>
              <a:ext cx="1461000" cy="170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24;p59">
              <a:extLst>
                <a:ext uri="{FF2B5EF4-FFF2-40B4-BE49-F238E27FC236}">
                  <a16:creationId xmlns:a16="http://schemas.microsoft.com/office/drawing/2014/main" id="{B4F2184D-BD37-1BE0-19C7-C7384A228CF5}"/>
                </a:ext>
              </a:extLst>
            </p:cNvPr>
            <p:cNvSpPr/>
            <p:nvPr/>
          </p:nvSpPr>
          <p:spPr>
            <a:xfrm rot="5400000">
              <a:off x="2830382" y="2059511"/>
              <a:ext cx="1482191" cy="1700133"/>
            </a:xfrm>
            <a:custGeom>
              <a:avLst/>
              <a:gdLst/>
              <a:ahLst/>
              <a:cxnLst/>
              <a:rect l="l" t="t" r="r" b="b"/>
              <a:pathLst>
                <a:path w="88489" h="92802" extrusionOk="0">
                  <a:moveTo>
                    <a:pt x="88489" y="89437"/>
                  </a:moveTo>
                  <a:lnTo>
                    <a:pt x="86844" y="3622"/>
                  </a:lnTo>
                  <a:lnTo>
                    <a:pt x="49468" y="0"/>
                  </a:lnTo>
                  <a:lnTo>
                    <a:pt x="1084" y="1743"/>
                  </a:lnTo>
                  <a:lnTo>
                    <a:pt x="0" y="92802"/>
                  </a:lnTo>
                  <a:lnTo>
                    <a:pt x="63416" y="90665"/>
                  </a:lnTo>
                  <a:close/>
                </a:path>
              </a:pathLst>
            </a:custGeom>
            <a:solidFill>
              <a:schemeClr val="dk2"/>
            </a:solidFill>
            <a:ln>
              <a:noFill/>
            </a:ln>
          </p:spPr>
        </p:sp>
      </p:grpSp>
      <p:sp>
        <p:nvSpPr>
          <p:cNvPr id="13" name="Google Shape;2235;p59">
            <a:extLst>
              <a:ext uri="{FF2B5EF4-FFF2-40B4-BE49-F238E27FC236}">
                <a16:creationId xmlns:a16="http://schemas.microsoft.com/office/drawing/2014/main" id="{C4B78E58-1443-0369-4AA5-01F41884ACBC}"/>
              </a:ext>
            </a:extLst>
          </p:cNvPr>
          <p:cNvSpPr txBox="1"/>
          <p:nvPr/>
        </p:nvSpPr>
        <p:spPr>
          <a:xfrm>
            <a:off x="1531437" y="1810263"/>
            <a:ext cx="2484923" cy="1661963"/>
          </a:xfrm>
          <a:prstGeom prst="rect">
            <a:avLst/>
          </a:prstGeom>
          <a:noFill/>
          <a:ln>
            <a:noFill/>
          </a:ln>
        </p:spPr>
        <p:txBody>
          <a:bodyPr spcFirstLastPara="1" wrap="square" lIns="91425" tIns="91425" rIns="91425" bIns="91425" anchor="t" anchorCtr="0">
            <a:spAutoFit/>
          </a:bodyPr>
          <a:lstStyle/>
          <a:p>
            <a:pPr marL="285750" lvl="0" indent="-285750" algn="just">
              <a:lnSpc>
                <a:spcPct val="120000"/>
              </a:lnSpc>
              <a:buFont typeface="Wingdings" panose="05000000000000000000" pitchFamily="2" charset="2"/>
              <a:buChar char="Ø"/>
            </a:pPr>
            <a:r>
              <a:rPr lang="en-US" altLang="en-US" sz="1600" spc="40">
                <a:solidFill>
                  <a:schemeClr val="accent1"/>
                </a:solidFill>
                <a:latin typeface="Literata" panose="020B0604020202020204" charset="0"/>
              </a:rPr>
              <a:t>Pygame được sử dụng để phát âm thanh cảnh báo khi phát hiện chuyển động.</a:t>
            </a:r>
            <a:endParaRPr sz="1600" spc="40">
              <a:solidFill>
                <a:schemeClr val="accent1"/>
              </a:solidFill>
              <a:latin typeface="Literata" panose="020B0604020202020204" charset="0"/>
              <a:sym typeface="Literata"/>
            </a:endParaRPr>
          </a:p>
        </p:txBody>
      </p:sp>
      <p:sp>
        <p:nvSpPr>
          <p:cNvPr id="14" name="Google Shape;2236;p59">
            <a:extLst>
              <a:ext uri="{FF2B5EF4-FFF2-40B4-BE49-F238E27FC236}">
                <a16:creationId xmlns:a16="http://schemas.microsoft.com/office/drawing/2014/main" id="{9B2DF1A4-FD50-006E-41AD-89DB0E626A00}"/>
              </a:ext>
            </a:extLst>
          </p:cNvPr>
          <p:cNvSpPr txBox="1"/>
          <p:nvPr/>
        </p:nvSpPr>
        <p:spPr>
          <a:xfrm>
            <a:off x="5402580" y="1571198"/>
            <a:ext cx="2545883" cy="2031295"/>
          </a:xfrm>
          <a:prstGeom prst="rect">
            <a:avLst/>
          </a:prstGeom>
          <a:noFill/>
          <a:ln>
            <a:noFill/>
          </a:ln>
        </p:spPr>
        <p:txBody>
          <a:bodyPr spcFirstLastPara="1" wrap="square" lIns="91425" tIns="91425" rIns="91425" bIns="91425" anchor="t" anchorCtr="0">
            <a:spAutoFit/>
          </a:bodyPr>
          <a:lstStyle/>
          <a:p>
            <a:pPr marR="0" lvl="1" algn="just" defTabSz="914400" rtl="0" eaLnBrk="0" fontAlgn="base" latinLnBrk="0" hangingPunct="0">
              <a:lnSpc>
                <a:spcPct val="150000"/>
              </a:lnSpc>
              <a:spcBef>
                <a:spcPct val="0"/>
              </a:spcBef>
              <a:spcAft>
                <a:spcPct val="0"/>
              </a:spcAft>
              <a:buClrTx/>
              <a:buSzTx/>
              <a:tabLst/>
            </a:pPr>
            <a:r>
              <a:rPr lang="en-US" altLang="en-US" sz="1600">
                <a:solidFill>
                  <a:schemeClr val="accent1"/>
                </a:solidFill>
                <a:latin typeface="Literata" panose="020B0604020202020204" charset="0"/>
              </a:rPr>
              <a:t>Khái Niệm: </a:t>
            </a:r>
            <a:r>
              <a:rPr lang="vi-VN" sz="1600">
                <a:solidFill>
                  <a:schemeClr val="accent1"/>
                </a:solidFill>
                <a:latin typeface="Literata" panose="020B0604020202020204" charset="0"/>
              </a:rPr>
              <a:t>Pygame là một thư viện Python được sử dụng để phát triển các ứng dụng và trò chơi đa phương tiện</a:t>
            </a:r>
            <a:endParaRPr sz="1600">
              <a:solidFill>
                <a:schemeClr val="accent1"/>
              </a:solidFill>
              <a:latin typeface="Literata" panose="020B0604020202020204" charset="0"/>
              <a:sym typeface="Literata"/>
            </a:endParaRPr>
          </a:p>
        </p:txBody>
      </p:sp>
      <p:cxnSp>
        <p:nvCxnSpPr>
          <p:cNvPr id="15" name="Google Shape;2239;p59">
            <a:extLst>
              <a:ext uri="{FF2B5EF4-FFF2-40B4-BE49-F238E27FC236}">
                <a16:creationId xmlns:a16="http://schemas.microsoft.com/office/drawing/2014/main" id="{394D25FA-CBDC-0E92-B311-A6E273122B04}"/>
              </a:ext>
            </a:extLst>
          </p:cNvPr>
          <p:cNvCxnSpPr/>
          <p:nvPr/>
        </p:nvCxnSpPr>
        <p:spPr>
          <a:xfrm flipV="1">
            <a:off x="4431718" y="2619286"/>
            <a:ext cx="589890" cy="15230"/>
          </a:xfrm>
          <a:prstGeom prst="straightConnector1">
            <a:avLst/>
          </a:prstGeom>
          <a:noFill/>
          <a:ln w="9525" cap="flat" cmpd="sng">
            <a:solidFill>
              <a:schemeClr val="lt2"/>
            </a:solidFill>
            <a:prstDash val="solid"/>
            <a:round/>
            <a:headEnd type="none" w="med" len="med"/>
            <a:tailEnd type="none" w="med" len="med"/>
          </a:ln>
        </p:spPr>
      </p:cxnSp>
      <p:grpSp>
        <p:nvGrpSpPr>
          <p:cNvPr id="16" name="Google Shape;2260;p59">
            <a:extLst>
              <a:ext uri="{FF2B5EF4-FFF2-40B4-BE49-F238E27FC236}">
                <a16:creationId xmlns:a16="http://schemas.microsoft.com/office/drawing/2014/main" id="{408BF62F-A681-4EA0-A14C-B18D6A309FC6}"/>
              </a:ext>
            </a:extLst>
          </p:cNvPr>
          <p:cNvGrpSpPr/>
          <p:nvPr/>
        </p:nvGrpSpPr>
        <p:grpSpPr>
          <a:xfrm rot="20179024">
            <a:off x="389369" y="3478721"/>
            <a:ext cx="1600497" cy="1898674"/>
            <a:chOff x="7069011" y="288527"/>
            <a:chExt cx="1600705" cy="1898921"/>
          </a:xfrm>
        </p:grpSpPr>
        <p:grpSp>
          <p:nvGrpSpPr>
            <p:cNvPr id="17" name="Google Shape;2261;p59">
              <a:extLst>
                <a:ext uri="{FF2B5EF4-FFF2-40B4-BE49-F238E27FC236}">
                  <a16:creationId xmlns:a16="http://schemas.microsoft.com/office/drawing/2014/main" id="{6A1964CC-0EC7-B17D-E6C6-A3DDFD7334B8}"/>
                </a:ext>
              </a:extLst>
            </p:cNvPr>
            <p:cNvGrpSpPr/>
            <p:nvPr/>
          </p:nvGrpSpPr>
          <p:grpSpPr>
            <a:xfrm rot="-5400000">
              <a:off x="7098612" y="258925"/>
              <a:ext cx="1241972" cy="1301175"/>
              <a:chOff x="649743" y="199799"/>
              <a:chExt cx="1100649" cy="1153115"/>
            </a:xfrm>
          </p:grpSpPr>
          <p:grpSp>
            <p:nvGrpSpPr>
              <p:cNvPr id="26" name="Google Shape;2262;p59">
                <a:extLst>
                  <a:ext uri="{FF2B5EF4-FFF2-40B4-BE49-F238E27FC236}">
                    <a16:creationId xmlns:a16="http://schemas.microsoft.com/office/drawing/2014/main" id="{8F91148A-A20F-52DC-A0BB-F2F95C65A909}"/>
                  </a:ext>
                </a:extLst>
              </p:cNvPr>
              <p:cNvGrpSpPr/>
              <p:nvPr/>
            </p:nvGrpSpPr>
            <p:grpSpPr>
              <a:xfrm rot="8300102">
                <a:off x="714386" y="799798"/>
                <a:ext cx="576485" cy="413842"/>
                <a:chOff x="6287275" y="3211700"/>
                <a:chExt cx="543900" cy="390450"/>
              </a:xfrm>
            </p:grpSpPr>
            <p:sp>
              <p:nvSpPr>
                <p:cNvPr id="32" name="Google Shape;2263;p59">
                  <a:extLst>
                    <a:ext uri="{FF2B5EF4-FFF2-40B4-BE49-F238E27FC236}">
                      <a16:creationId xmlns:a16="http://schemas.microsoft.com/office/drawing/2014/main" id="{122CD1D6-9AA1-9160-E47B-A58505C96953}"/>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64;p59">
                  <a:extLst>
                    <a:ext uri="{FF2B5EF4-FFF2-40B4-BE49-F238E27FC236}">
                      <a16:creationId xmlns:a16="http://schemas.microsoft.com/office/drawing/2014/main" id="{8F25389E-6595-8627-A63B-356985B314C7}"/>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65;p59">
                  <a:extLst>
                    <a:ext uri="{FF2B5EF4-FFF2-40B4-BE49-F238E27FC236}">
                      <a16:creationId xmlns:a16="http://schemas.microsoft.com/office/drawing/2014/main" id="{AF61EE0D-48A2-DF0D-5A6E-C4F530FF3ADC}"/>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66;p59">
                  <a:extLst>
                    <a:ext uri="{FF2B5EF4-FFF2-40B4-BE49-F238E27FC236}">
                      <a16:creationId xmlns:a16="http://schemas.microsoft.com/office/drawing/2014/main" id="{4A7F3777-10D5-66AE-E7FC-FF7682503B98}"/>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267;p59">
                <a:extLst>
                  <a:ext uri="{FF2B5EF4-FFF2-40B4-BE49-F238E27FC236}">
                    <a16:creationId xmlns:a16="http://schemas.microsoft.com/office/drawing/2014/main" id="{EAA15A5C-F54A-E378-EF0F-AA836148DFDF}"/>
                  </a:ext>
                </a:extLst>
              </p:cNvPr>
              <p:cNvGrpSpPr/>
              <p:nvPr/>
            </p:nvGrpSpPr>
            <p:grpSpPr>
              <a:xfrm rot="8300102">
                <a:off x="1109263" y="339073"/>
                <a:ext cx="576485" cy="413842"/>
                <a:chOff x="6287275" y="3211700"/>
                <a:chExt cx="543900" cy="390450"/>
              </a:xfrm>
            </p:grpSpPr>
            <p:sp>
              <p:nvSpPr>
                <p:cNvPr id="28" name="Google Shape;2268;p59">
                  <a:extLst>
                    <a:ext uri="{FF2B5EF4-FFF2-40B4-BE49-F238E27FC236}">
                      <a16:creationId xmlns:a16="http://schemas.microsoft.com/office/drawing/2014/main" id="{7008CC0F-25AB-C445-ABD1-5E584D45FA4E}"/>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69;p59">
                  <a:extLst>
                    <a:ext uri="{FF2B5EF4-FFF2-40B4-BE49-F238E27FC236}">
                      <a16:creationId xmlns:a16="http://schemas.microsoft.com/office/drawing/2014/main" id="{D3309546-A1F6-0838-5965-93075A486A75}"/>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70;p59">
                  <a:extLst>
                    <a:ext uri="{FF2B5EF4-FFF2-40B4-BE49-F238E27FC236}">
                      <a16:creationId xmlns:a16="http://schemas.microsoft.com/office/drawing/2014/main" id="{506F4FD0-607D-BFAD-6A3B-5C5BA7BDF5E1}"/>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71;p59">
                  <a:extLst>
                    <a:ext uri="{FF2B5EF4-FFF2-40B4-BE49-F238E27FC236}">
                      <a16:creationId xmlns:a16="http://schemas.microsoft.com/office/drawing/2014/main" id="{3264D18B-42BC-E9F3-F4BF-D29D05E6ADEF}"/>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 name="Google Shape;2272;p59">
              <a:extLst>
                <a:ext uri="{FF2B5EF4-FFF2-40B4-BE49-F238E27FC236}">
                  <a16:creationId xmlns:a16="http://schemas.microsoft.com/office/drawing/2014/main" id="{318A0B54-EE65-0CDC-4440-6FFBE6976542}"/>
                </a:ext>
              </a:extLst>
            </p:cNvPr>
            <p:cNvGrpSpPr/>
            <p:nvPr/>
          </p:nvGrpSpPr>
          <p:grpSpPr>
            <a:xfrm rot="3784502">
              <a:off x="7988974" y="1558208"/>
              <a:ext cx="650532" cy="466998"/>
              <a:chOff x="6287275" y="3211700"/>
              <a:chExt cx="543900" cy="390450"/>
            </a:xfrm>
          </p:grpSpPr>
          <p:sp>
            <p:nvSpPr>
              <p:cNvPr id="19" name="Google Shape;2273;p59">
                <a:extLst>
                  <a:ext uri="{FF2B5EF4-FFF2-40B4-BE49-F238E27FC236}">
                    <a16:creationId xmlns:a16="http://schemas.microsoft.com/office/drawing/2014/main" id="{331E6E29-1576-5DA7-1E46-7CBDEF1EBF7B}"/>
                  </a:ext>
                </a:extLst>
              </p:cNvPr>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74;p59">
                <a:extLst>
                  <a:ext uri="{FF2B5EF4-FFF2-40B4-BE49-F238E27FC236}">
                    <a16:creationId xmlns:a16="http://schemas.microsoft.com/office/drawing/2014/main" id="{37EC8851-2A76-2521-988E-29D9E806652E}"/>
                  </a:ext>
                </a:extLst>
              </p:cNvPr>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75;p59">
                <a:extLst>
                  <a:ext uri="{FF2B5EF4-FFF2-40B4-BE49-F238E27FC236}">
                    <a16:creationId xmlns:a16="http://schemas.microsoft.com/office/drawing/2014/main" id="{D1FADC82-51C0-2E6D-719F-5B4B09E94747}"/>
                  </a:ext>
                </a:extLst>
              </p:cNvPr>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76;p59">
                <a:extLst>
                  <a:ext uri="{FF2B5EF4-FFF2-40B4-BE49-F238E27FC236}">
                    <a16:creationId xmlns:a16="http://schemas.microsoft.com/office/drawing/2014/main" id="{DCEF63CB-7E72-B24A-3350-9EB4E0EDA74C}"/>
                  </a:ext>
                </a:extLst>
              </p:cNvPr>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 name="Freeform 14">
            <a:extLst>
              <a:ext uri="{FF2B5EF4-FFF2-40B4-BE49-F238E27FC236}">
                <a16:creationId xmlns:a16="http://schemas.microsoft.com/office/drawing/2014/main" id="{510A97D6-F7D4-A948-D940-831B318AF0AD}"/>
              </a:ext>
            </a:extLst>
          </p:cNvPr>
          <p:cNvSpPr/>
          <p:nvPr/>
        </p:nvSpPr>
        <p:spPr>
          <a:xfrm rot="-1711526" flipH="1">
            <a:off x="6284254" y="3816990"/>
            <a:ext cx="1270606" cy="1089234"/>
          </a:xfrm>
          <a:custGeom>
            <a:avLst/>
            <a:gdLst/>
            <a:ahLst/>
            <a:cxnLst/>
            <a:rect l="l" t="t" r="r" b="b"/>
            <a:pathLst>
              <a:path w="1270606" h="1089234">
                <a:moveTo>
                  <a:pt x="1270606" y="0"/>
                </a:moveTo>
                <a:lnTo>
                  <a:pt x="0" y="0"/>
                </a:lnTo>
                <a:lnTo>
                  <a:pt x="0" y="1089234"/>
                </a:lnTo>
                <a:lnTo>
                  <a:pt x="1270606" y="1089234"/>
                </a:lnTo>
                <a:lnTo>
                  <a:pt x="1270606" y="0"/>
                </a:lnTo>
                <a:close/>
              </a:path>
            </a:pathLst>
          </a:custGeom>
          <a:blipFill>
            <a:blip r:embed="rId6"/>
            <a:stretch>
              <a:fillRect/>
            </a:stretch>
          </a:blipFill>
        </p:spPr>
        <p:txBody>
          <a:bodyPr/>
          <a:lstStyle/>
          <a:p>
            <a:endParaRPr lang="en-US"/>
          </a:p>
        </p:txBody>
      </p:sp>
      <p:sp>
        <p:nvSpPr>
          <p:cNvPr id="37" name="Freeform 15">
            <a:extLst>
              <a:ext uri="{FF2B5EF4-FFF2-40B4-BE49-F238E27FC236}">
                <a16:creationId xmlns:a16="http://schemas.microsoft.com/office/drawing/2014/main" id="{56B980C2-E75E-0563-9C8A-DBAA6285BE21}"/>
              </a:ext>
            </a:extLst>
          </p:cNvPr>
          <p:cNvSpPr/>
          <p:nvPr/>
        </p:nvSpPr>
        <p:spPr>
          <a:xfrm>
            <a:off x="7577115" y="3658696"/>
            <a:ext cx="3133769" cy="3362113"/>
          </a:xfrm>
          <a:custGeom>
            <a:avLst/>
            <a:gdLst/>
            <a:ahLst/>
            <a:cxnLst/>
            <a:rect l="l" t="t" r="r" b="b"/>
            <a:pathLst>
              <a:path w="3133769" h="3362113">
                <a:moveTo>
                  <a:pt x="0" y="0"/>
                </a:moveTo>
                <a:lnTo>
                  <a:pt x="3133770" y="0"/>
                </a:lnTo>
                <a:lnTo>
                  <a:pt x="3133770" y="3362113"/>
                </a:lnTo>
                <a:lnTo>
                  <a:pt x="0" y="3362113"/>
                </a:lnTo>
                <a:lnTo>
                  <a:pt x="0" y="0"/>
                </a:lnTo>
                <a:close/>
              </a:path>
            </a:pathLst>
          </a:custGeom>
          <a:blipFill>
            <a:blip r:embed="rId7"/>
            <a:stretch>
              <a:fillRect/>
            </a:stretch>
          </a:blipFill>
        </p:spPr>
        <p:txBody>
          <a:bodyPr/>
          <a:lstStyle/>
          <a:p>
            <a:endParaRPr lang="en-US"/>
          </a:p>
        </p:txBody>
      </p:sp>
      <p:pic>
        <p:nvPicPr>
          <p:cNvPr id="40" name="Graphic 39" descr="Ringer">
            <a:extLst>
              <a:ext uri="{FF2B5EF4-FFF2-40B4-BE49-F238E27FC236}">
                <a16:creationId xmlns:a16="http://schemas.microsoft.com/office/drawing/2014/main" id="{7B847FBC-DDF8-2622-B543-E65599F61E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73780" y="1922392"/>
            <a:ext cx="701117" cy="701117"/>
          </a:xfrm>
          <a:prstGeom prst="rect">
            <a:avLst/>
          </a:prstGeom>
        </p:spPr>
      </p:pic>
    </p:spTree>
    <p:extLst>
      <p:ext uri="{BB962C8B-B14F-4D97-AF65-F5344CB8AC3E}">
        <p14:creationId xmlns:p14="http://schemas.microsoft.com/office/powerpoint/2010/main" val="3187469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sp>
        <p:nvSpPr>
          <p:cNvPr id="2073" name="Google Shape;2073;p55"/>
          <p:cNvSpPr/>
          <p:nvPr/>
        </p:nvSpPr>
        <p:spPr>
          <a:xfrm>
            <a:off x="875008" y="1605957"/>
            <a:ext cx="1409800" cy="1558132"/>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US"/>
          </a:p>
        </p:txBody>
      </p:sp>
      <p:sp>
        <p:nvSpPr>
          <p:cNvPr id="2075" name="Google Shape;2075;p55"/>
          <p:cNvSpPr txBox="1">
            <a:spLocks noGrp="1"/>
          </p:cNvSpPr>
          <p:nvPr>
            <p:ph type="title" idx="2"/>
          </p:nvPr>
        </p:nvSpPr>
        <p:spPr>
          <a:xfrm>
            <a:off x="934308" y="1813127"/>
            <a:ext cx="1291200" cy="11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 name="Title 1"/>
          <p:cNvSpPr>
            <a:spLocks noGrp="1"/>
          </p:cNvSpPr>
          <p:nvPr>
            <p:ph type="title"/>
          </p:nvPr>
        </p:nvSpPr>
        <p:spPr>
          <a:xfrm>
            <a:off x="2610640" y="1876811"/>
            <a:ext cx="5329400" cy="1011919"/>
          </a:xfrm>
        </p:spPr>
        <p:txBody>
          <a:bodyPr/>
          <a:lstStyle/>
          <a:p>
            <a:pPr algn="ctr"/>
            <a:r>
              <a:rPr lang="en-US" sz="3600">
                <a:latin typeface="Alfa Slab One" panose="020B0604020202020204" charset="0"/>
              </a:rPr>
              <a:t>Các ý tưởng cải tiến </a:t>
            </a:r>
          </a:p>
        </p:txBody>
      </p:sp>
      <p:pic>
        <p:nvPicPr>
          <p:cNvPr id="4" name="Picture 3">
            <a:extLst>
              <a:ext uri="{FF2B5EF4-FFF2-40B4-BE49-F238E27FC236}">
                <a16:creationId xmlns:a16="http://schemas.microsoft.com/office/drawing/2014/main" id="{893FF383-8A86-4A80-B9F3-D0E5D9BB904B}"/>
              </a:ext>
            </a:extLst>
          </p:cNvPr>
          <p:cNvPicPr>
            <a:picLocks noChangeAspect="1"/>
          </p:cNvPicPr>
          <p:nvPr/>
        </p:nvPicPr>
        <p:blipFill>
          <a:blip r:embed="rId3">
            <a:duotone>
              <a:prstClr val="black"/>
              <a:schemeClr val="tx2">
                <a:tint val="45000"/>
                <a:satMod val="400000"/>
              </a:schemeClr>
            </a:duotone>
          </a:blip>
          <a:stretch>
            <a:fillRect/>
          </a:stretch>
        </p:blipFill>
        <p:spPr>
          <a:xfrm>
            <a:off x="6931596" y="3266689"/>
            <a:ext cx="1392586" cy="139258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46031D-8296-E07E-09F1-93FC9BADB1F8}"/>
              </a:ext>
            </a:extLst>
          </p:cNvPr>
          <p:cNvPicPr>
            <a:picLocks noChangeAspect="1"/>
          </p:cNvPicPr>
          <p:nvPr/>
        </p:nvPicPr>
        <p:blipFill>
          <a:blip r:embed="rId2"/>
          <a:stretch>
            <a:fillRect/>
          </a:stretch>
        </p:blipFill>
        <p:spPr>
          <a:xfrm>
            <a:off x="1578505" y="545849"/>
            <a:ext cx="5986989" cy="4051801"/>
          </a:xfrm>
          <a:prstGeom prst="rect">
            <a:avLst/>
          </a:prstGeom>
        </p:spPr>
      </p:pic>
    </p:spTree>
    <p:extLst>
      <p:ext uri="{BB962C8B-B14F-4D97-AF65-F5344CB8AC3E}">
        <p14:creationId xmlns:p14="http://schemas.microsoft.com/office/powerpoint/2010/main" val="2443052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75;p22">
            <a:extLst>
              <a:ext uri="{FF2B5EF4-FFF2-40B4-BE49-F238E27FC236}">
                <a16:creationId xmlns:a16="http://schemas.microsoft.com/office/drawing/2014/main" id="{A611D55B-A146-A11F-4C7E-9222DC53B483}"/>
              </a:ext>
            </a:extLst>
          </p:cNvPr>
          <p:cNvSpPr/>
          <p:nvPr/>
        </p:nvSpPr>
        <p:spPr>
          <a:xfrm>
            <a:off x="701578" y="1426731"/>
            <a:ext cx="1461107" cy="2297360"/>
          </a:xfrm>
          <a:custGeom>
            <a:avLst/>
            <a:gdLst/>
            <a:ahLst/>
            <a:cxnLst/>
            <a:rect l="l" t="t" r="r" b="b"/>
            <a:pathLst>
              <a:path w="6725" h="10574" extrusionOk="0">
                <a:moveTo>
                  <a:pt x="1" y="0"/>
                </a:moveTo>
                <a:lnTo>
                  <a:pt x="1" y="10574"/>
                </a:lnTo>
                <a:lnTo>
                  <a:pt x="6725" y="10574"/>
                </a:lnTo>
                <a:lnTo>
                  <a:pt x="6725" y="0"/>
                </a:lnTo>
                <a:close/>
              </a:path>
            </a:pathLst>
          </a:custGeom>
          <a:solidFill>
            <a:srgbClr val="A8C6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80;p22">
            <a:extLst>
              <a:ext uri="{FF2B5EF4-FFF2-40B4-BE49-F238E27FC236}">
                <a16:creationId xmlns:a16="http://schemas.microsoft.com/office/drawing/2014/main" id="{86142462-CD3B-B3AB-71CD-C4BCA4DCE1B5}"/>
              </a:ext>
            </a:extLst>
          </p:cNvPr>
          <p:cNvSpPr/>
          <p:nvPr/>
        </p:nvSpPr>
        <p:spPr>
          <a:xfrm>
            <a:off x="686804" y="1181005"/>
            <a:ext cx="1498259" cy="2898532"/>
          </a:xfrm>
          <a:custGeom>
            <a:avLst/>
            <a:gdLst/>
            <a:ahLst/>
            <a:cxnLst/>
            <a:rect l="l" t="t" r="r" b="b"/>
            <a:pathLst>
              <a:path w="6896" h="13341" extrusionOk="0">
                <a:moveTo>
                  <a:pt x="6719" y="1337"/>
                </a:moveTo>
                <a:lnTo>
                  <a:pt x="6719" y="11289"/>
                </a:lnTo>
                <a:lnTo>
                  <a:pt x="176" y="11289"/>
                </a:lnTo>
                <a:lnTo>
                  <a:pt x="176" y="1337"/>
                </a:lnTo>
                <a:close/>
                <a:moveTo>
                  <a:pt x="666" y="0"/>
                </a:moveTo>
                <a:cubicBezTo>
                  <a:pt x="299" y="0"/>
                  <a:pt x="0" y="299"/>
                  <a:pt x="0" y="666"/>
                </a:cubicBezTo>
                <a:lnTo>
                  <a:pt x="0" y="12675"/>
                </a:lnTo>
                <a:cubicBezTo>
                  <a:pt x="0" y="13042"/>
                  <a:pt x="299" y="13341"/>
                  <a:pt x="666" y="13341"/>
                </a:cubicBezTo>
                <a:lnTo>
                  <a:pt x="6230" y="13341"/>
                </a:lnTo>
                <a:cubicBezTo>
                  <a:pt x="6597" y="13341"/>
                  <a:pt x="6896" y="13042"/>
                  <a:pt x="6896" y="12675"/>
                </a:cubicBezTo>
                <a:lnTo>
                  <a:pt x="6896" y="666"/>
                </a:lnTo>
                <a:cubicBezTo>
                  <a:pt x="6896" y="299"/>
                  <a:pt x="6597" y="0"/>
                  <a:pt x="6230" y="0"/>
                </a:cubicBezTo>
                <a:close/>
              </a:path>
            </a:pathLst>
          </a:custGeom>
          <a:solidFill>
            <a:schemeClr val="tx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83;p22">
            <a:extLst>
              <a:ext uri="{FF2B5EF4-FFF2-40B4-BE49-F238E27FC236}">
                <a16:creationId xmlns:a16="http://schemas.microsoft.com/office/drawing/2014/main" id="{C9A2C58D-0E0C-E112-ED8F-B1CD5340DB8E}"/>
              </a:ext>
            </a:extLst>
          </p:cNvPr>
          <p:cNvSpPr/>
          <p:nvPr/>
        </p:nvSpPr>
        <p:spPr>
          <a:xfrm>
            <a:off x="1365536" y="2203452"/>
            <a:ext cx="152303" cy="1360079"/>
          </a:xfrm>
          <a:custGeom>
            <a:avLst/>
            <a:gdLst/>
            <a:ahLst/>
            <a:cxnLst/>
            <a:rect l="l" t="t" r="r" b="b"/>
            <a:pathLst>
              <a:path w="701" h="6260" extrusionOk="0">
                <a:moveTo>
                  <a:pt x="1" y="1"/>
                </a:moveTo>
                <a:lnTo>
                  <a:pt x="1" y="6259"/>
                </a:lnTo>
                <a:lnTo>
                  <a:pt x="701" y="6259"/>
                </a:lnTo>
                <a:lnTo>
                  <a:pt x="7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85;p22">
            <a:extLst>
              <a:ext uri="{FF2B5EF4-FFF2-40B4-BE49-F238E27FC236}">
                <a16:creationId xmlns:a16="http://schemas.microsoft.com/office/drawing/2014/main" id="{E4545746-6427-5955-D177-5961ACEAFAA5}"/>
              </a:ext>
            </a:extLst>
          </p:cNvPr>
          <p:cNvSpPr/>
          <p:nvPr/>
        </p:nvSpPr>
        <p:spPr>
          <a:xfrm>
            <a:off x="1026170" y="1686362"/>
            <a:ext cx="263977" cy="887528"/>
          </a:xfrm>
          <a:custGeom>
            <a:avLst/>
            <a:gdLst/>
            <a:ahLst/>
            <a:cxnLst/>
            <a:rect l="l" t="t" r="r" b="b"/>
            <a:pathLst>
              <a:path w="1215" h="4085" extrusionOk="0">
                <a:moveTo>
                  <a:pt x="872" y="0"/>
                </a:moveTo>
                <a:cubicBezTo>
                  <a:pt x="603" y="720"/>
                  <a:pt x="0" y="2498"/>
                  <a:pt x="25" y="4085"/>
                </a:cubicBezTo>
                <a:lnTo>
                  <a:pt x="1215" y="2150"/>
                </a:lnTo>
                <a:lnTo>
                  <a:pt x="1141" y="1249"/>
                </a:lnTo>
                <a:lnTo>
                  <a:pt x="872" y="0"/>
                </a:ln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8;p22">
            <a:extLst>
              <a:ext uri="{FF2B5EF4-FFF2-40B4-BE49-F238E27FC236}">
                <a16:creationId xmlns:a16="http://schemas.microsoft.com/office/drawing/2014/main" id="{2C23FE3F-050A-3849-F700-B76860D27E8A}"/>
              </a:ext>
            </a:extLst>
          </p:cNvPr>
          <p:cNvSpPr/>
          <p:nvPr/>
        </p:nvSpPr>
        <p:spPr>
          <a:xfrm>
            <a:off x="1158049" y="469029"/>
            <a:ext cx="554678" cy="1708137"/>
          </a:xfrm>
          <a:custGeom>
            <a:avLst/>
            <a:gdLst/>
            <a:ahLst/>
            <a:cxnLst/>
            <a:rect l="l" t="t" r="r" b="b"/>
            <a:pathLst>
              <a:path w="2553" h="7862" extrusionOk="0">
                <a:moveTo>
                  <a:pt x="1279" y="1"/>
                </a:moveTo>
                <a:cubicBezTo>
                  <a:pt x="1279" y="1"/>
                  <a:pt x="1" y="1534"/>
                  <a:pt x="40" y="4815"/>
                </a:cubicBezTo>
                <a:cubicBezTo>
                  <a:pt x="40" y="4932"/>
                  <a:pt x="138" y="6823"/>
                  <a:pt x="843" y="7861"/>
                </a:cubicBezTo>
                <a:lnTo>
                  <a:pt x="1710" y="7861"/>
                </a:lnTo>
                <a:cubicBezTo>
                  <a:pt x="2415" y="6823"/>
                  <a:pt x="2513" y="4932"/>
                  <a:pt x="2513" y="4815"/>
                </a:cubicBezTo>
                <a:cubicBezTo>
                  <a:pt x="2552" y="1534"/>
                  <a:pt x="1279" y="1"/>
                  <a:pt x="1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91;p22">
            <a:extLst>
              <a:ext uri="{FF2B5EF4-FFF2-40B4-BE49-F238E27FC236}">
                <a16:creationId xmlns:a16="http://schemas.microsoft.com/office/drawing/2014/main" id="{0DE43360-D165-C156-0529-90FDA9FAF609}"/>
              </a:ext>
            </a:extLst>
          </p:cNvPr>
          <p:cNvSpPr/>
          <p:nvPr/>
        </p:nvSpPr>
        <p:spPr>
          <a:xfrm>
            <a:off x="1301660" y="469029"/>
            <a:ext cx="267236" cy="245075"/>
          </a:xfrm>
          <a:custGeom>
            <a:avLst/>
            <a:gdLst/>
            <a:ahLst/>
            <a:cxnLst/>
            <a:rect l="l" t="t" r="r" b="b"/>
            <a:pathLst>
              <a:path w="1230" h="1128" extrusionOk="0">
                <a:moveTo>
                  <a:pt x="618" y="1"/>
                </a:moveTo>
                <a:cubicBezTo>
                  <a:pt x="618" y="1"/>
                  <a:pt x="309" y="368"/>
                  <a:pt x="1" y="1127"/>
                </a:cubicBezTo>
                <a:lnTo>
                  <a:pt x="1230" y="1127"/>
                </a:lnTo>
                <a:lnTo>
                  <a:pt x="1215" y="1088"/>
                </a:lnTo>
                <a:cubicBezTo>
                  <a:pt x="912" y="358"/>
                  <a:pt x="618" y="1"/>
                  <a:pt x="618"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6;p22">
            <a:extLst>
              <a:ext uri="{FF2B5EF4-FFF2-40B4-BE49-F238E27FC236}">
                <a16:creationId xmlns:a16="http://schemas.microsoft.com/office/drawing/2014/main" id="{6FDDC899-6DC5-E737-DA4B-735AAB3BFB29}"/>
              </a:ext>
            </a:extLst>
          </p:cNvPr>
          <p:cNvSpPr/>
          <p:nvPr/>
        </p:nvSpPr>
        <p:spPr>
          <a:xfrm>
            <a:off x="1711420" y="1476702"/>
            <a:ext cx="216179" cy="1099361"/>
          </a:xfrm>
          <a:custGeom>
            <a:avLst/>
            <a:gdLst/>
            <a:ahLst/>
            <a:cxnLst/>
            <a:rect l="l" t="t" r="r" b="b"/>
            <a:pathLst>
              <a:path w="995" h="5060" extrusionOk="0">
                <a:moveTo>
                  <a:pt x="0" y="1"/>
                </a:moveTo>
                <a:lnTo>
                  <a:pt x="0" y="1"/>
                </a:lnTo>
                <a:cubicBezTo>
                  <a:pt x="147" y="765"/>
                  <a:pt x="500" y="2846"/>
                  <a:pt x="226" y="4506"/>
                </a:cubicBezTo>
                <a:lnTo>
                  <a:pt x="563" y="5060"/>
                </a:lnTo>
                <a:cubicBezTo>
                  <a:pt x="563" y="5060"/>
                  <a:pt x="994" y="1979"/>
                  <a:pt x="0" y="1"/>
                </a:cubicBez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97;p22">
            <a:extLst>
              <a:ext uri="{FF2B5EF4-FFF2-40B4-BE49-F238E27FC236}">
                <a16:creationId xmlns:a16="http://schemas.microsoft.com/office/drawing/2014/main" id="{C7E56906-D2C4-1103-5538-1372D04349B5}"/>
              </a:ext>
            </a:extLst>
          </p:cNvPr>
          <p:cNvSpPr/>
          <p:nvPr/>
        </p:nvSpPr>
        <p:spPr>
          <a:xfrm>
            <a:off x="1435712" y="469029"/>
            <a:ext cx="278099" cy="1708137"/>
          </a:xfrm>
          <a:custGeom>
            <a:avLst/>
            <a:gdLst/>
            <a:ahLst/>
            <a:cxnLst/>
            <a:rect l="l" t="t" r="r" b="b"/>
            <a:pathLst>
              <a:path w="1280" h="7862" extrusionOk="0">
                <a:moveTo>
                  <a:pt x="1" y="1"/>
                </a:moveTo>
                <a:lnTo>
                  <a:pt x="1" y="7861"/>
                </a:lnTo>
                <a:lnTo>
                  <a:pt x="432" y="7861"/>
                </a:lnTo>
                <a:cubicBezTo>
                  <a:pt x="1137" y="6823"/>
                  <a:pt x="1235" y="4932"/>
                  <a:pt x="1235" y="4815"/>
                </a:cubicBezTo>
                <a:cubicBezTo>
                  <a:pt x="1279" y="1534"/>
                  <a:pt x="1" y="1"/>
                  <a:pt x="1" y="1"/>
                </a:cubicBez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76;p22">
            <a:extLst>
              <a:ext uri="{FF2B5EF4-FFF2-40B4-BE49-F238E27FC236}">
                <a16:creationId xmlns:a16="http://schemas.microsoft.com/office/drawing/2014/main" id="{5742A02C-4B65-469D-5D89-C8DA4D0D1A36}"/>
              </a:ext>
            </a:extLst>
          </p:cNvPr>
          <p:cNvSpPr/>
          <p:nvPr/>
        </p:nvSpPr>
        <p:spPr>
          <a:xfrm>
            <a:off x="690416" y="3166899"/>
            <a:ext cx="1487831" cy="520567"/>
          </a:xfrm>
          <a:custGeom>
            <a:avLst/>
            <a:gdLst/>
            <a:ahLst/>
            <a:cxnLst/>
            <a:rect l="l" t="t" r="r" b="b"/>
            <a:pathLst>
              <a:path w="6848" h="2396" extrusionOk="0">
                <a:moveTo>
                  <a:pt x="6602" y="1"/>
                </a:moveTo>
                <a:cubicBezTo>
                  <a:pt x="6485" y="1"/>
                  <a:pt x="6387" y="79"/>
                  <a:pt x="6358" y="187"/>
                </a:cubicBezTo>
                <a:cubicBezTo>
                  <a:pt x="6206" y="221"/>
                  <a:pt x="6088" y="344"/>
                  <a:pt x="6054" y="500"/>
                </a:cubicBezTo>
                <a:cubicBezTo>
                  <a:pt x="6054" y="500"/>
                  <a:pt x="6049" y="495"/>
                  <a:pt x="6044" y="495"/>
                </a:cubicBezTo>
                <a:cubicBezTo>
                  <a:pt x="5897" y="495"/>
                  <a:pt x="5770" y="579"/>
                  <a:pt x="5701" y="696"/>
                </a:cubicBezTo>
                <a:cubicBezTo>
                  <a:pt x="5630" y="666"/>
                  <a:pt x="5554" y="650"/>
                  <a:pt x="5477" y="650"/>
                </a:cubicBezTo>
                <a:cubicBezTo>
                  <a:pt x="5417" y="650"/>
                  <a:pt x="5355" y="660"/>
                  <a:pt x="5295" y="682"/>
                </a:cubicBezTo>
                <a:cubicBezTo>
                  <a:pt x="5123" y="740"/>
                  <a:pt x="5001" y="873"/>
                  <a:pt x="4947" y="1029"/>
                </a:cubicBezTo>
                <a:cubicBezTo>
                  <a:pt x="4937" y="1024"/>
                  <a:pt x="4928" y="1024"/>
                  <a:pt x="4913" y="1024"/>
                </a:cubicBezTo>
                <a:cubicBezTo>
                  <a:pt x="4825" y="1024"/>
                  <a:pt x="4741" y="1054"/>
                  <a:pt x="4673" y="1108"/>
                </a:cubicBezTo>
                <a:cubicBezTo>
                  <a:pt x="4629" y="1049"/>
                  <a:pt x="4560" y="1015"/>
                  <a:pt x="4482" y="1015"/>
                </a:cubicBezTo>
                <a:cubicBezTo>
                  <a:pt x="4403" y="1015"/>
                  <a:pt x="4335" y="1049"/>
                  <a:pt x="4291" y="1103"/>
                </a:cubicBezTo>
                <a:cubicBezTo>
                  <a:pt x="4221" y="1049"/>
                  <a:pt x="4134" y="1019"/>
                  <a:pt x="4045" y="1019"/>
                </a:cubicBezTo>
                <a:cubicBezTo>
                  <a:pt x="4003" y="1019"/>
                  <a:pt x="3961" y="1025"/>
                  <a:pt x="3919" y="1039"/>
                </a:cubicBezTo>
                <a:cubicBezTo>
                  <a:pt x="3904" y="1044"/>
                  <a:pt x="3889" y="1054"/>
                  <a:pt x="3879" y="1059"/>
                </a:cubicBezTo>
                <a:cubicBezTo>
                  <a:pt x="3777" y="961"/>
                  <a:pt x="3635" y="897"/>
                  <a:pt x="3483" y="897"/>
                </a:cubicBezTo>
                <a:cubicBezTo>
                  <a:pt x="3292" y="897"/>
                  <a:pt x="3120" y="995"/>
                  <a:pt x="3018" y="1142"/>
                </a:cubicBezTo>
                <a:cubicBezTo>
                  <a:pt x="2993" y="1137"/>
                  <a:pt x="2969" y="1137"/>
                  <a:pt x="2944" y="1137"/>
                </a:cubicBezTo>
                <a:cubicBezTo>
                  <a:pt x="2802" y="1137"/>
                  <a:pt x="2675" y="1210"/>
                  <a:pt x="2606" y="1323"/>
                </a:cubicBezTo>
                <a:cubicBezTo>
                  <a:pt x="2528" y="1284"/>
                  <a:pt x="2440" y="1264"/>
                  <a:pt x="2347" y="1264"/>
                </a:cubicBezTo>
                <a:cubicBezTo>
                  <a:pt x="2229" y="1264"/>
                  <a:pt x="2121" y="1299"/>
                  <a:pt x="2028" y="1362"/>
                </a:cubicBezTo>
                <a:cubicBezTo>
                  <a:pt x="1989" y="1274"/>
                  <a:pt x="1906" y="1215"/>
                  <a:pt x="1803" y="1215"/>
                </a:cubicBezTo>
                <a:cubicBezTo>
                  <a:pt x="1783" y="1215"/>
                  <a:pt x="1769" y="1220"/>
                  <a:pt x="1749" y="1225"/>
                </a:cubicBezTo>
                <a:cubicBezTo>
                  <a:pt x="1685" y="1083"/>
                  <a:pt x="1543" y="980"/>
                  <a:pt x="1382" y="980"/>
                </a:cubicBezTo>
                <a:cubicBezTo>
                  <a:pt x="1362" y="980"/>
                  <a:pt x="1347" y="985"/>
                  <a:pt x="1328" y="985"/>
                </a:cubicBezTo>
                <a:cubicBezTo>
                  <a:pt x="1254" y="819"/>
                  <a:pt x="1103" y="696"/>
                  <a:pt x="917" y="662"/>
                </a:cubicBezTo>
                <a:cubicBezTo>
                  <a:pt x="921" y="637"/>
                  <a:pt x="926" y="608"/>
                  <a:pt x="926" y="579"/>
                </a:cubicBezTo>
                <a:cubicBezTo>
                  <a:pt x="926" y="358"/>
                  <a:pt x="745" y="177"/>
                  <a:pt x="525" y="177"/>
                </a:cubicBezTo>
                <a:cubicBezTo>
                  <a:pt x="500" y="177"/>
                  <a:pt x="476" y="182"/>
                  <a:pt x="451" y="187"/>
                </a:cubicBezTo>
                <a:cubicBezTo>
                  <a:pt x="402" y="123"/>
                  <a:pt x="329" y="84"/>
                  <a:pt x="246" y="84"/>
                </a:cubicBezTo>
                <a:cubicBezTo>
                  <a:pt x="167" y="84"/>
                  <a:pt x="99" y="118"/>
                  <a:pt x="50" y="177"/>
                </a:cubicBezTo>
                <a:cubicBezTo>
                  <a:pt x="20" y="221"/>
                  <a:pt x="1" y="275"/>
                  <a:pt x="1" y="334"/>
                </a:cubicBezTo>
                <a:cubicBezTo>
                  <a:pt x="1" y="388"/>
                  <a:pt x="20" y="442"/>
                  <a:pt x="50" y="486"/>
                </a:cubicBezTo>
                <a:lnTo>
                  <a:pt x="50" y="2234"/>
                </a:lnTo>
                <a:lnTo>
                  <a:pt x="1955" y="2234"/>
                </a:lnTo>
                <a:cubicBezTo>
                  <a:pt x="2053" y="2332"/>
                  <a:pt x="2195" y="2396"/>
                  <a:pt x="2347" y="2396"/>
                </a:cubicBezTo>
                <a:cubicBezTo>
                  <a:pt x="2498" y="2396"/>
                  <a:pt x="2640" y="2332"/>
                  <a:pt x="2743" y="2234"/>
                </a:cubicBezTo>
                <a:lnTo>
                  <a:pt x="6847" y="2234"/>
                </a:lnTo>
                <a:lnTo>
                  <a:pt x="6847" y="84"/>
                </a:lnTo>
                <a:lnTo>
                  <a:pt x="6813" y="118"/>
                </a:lnTo>
                <a:cubicBezTo>
                  <a:pt x="6769" y="50"/>
                  <a:pt x="6691" y="1"/>
                  <a:pt x="66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84;p22">
            <a:extLst>
              <a:ext uri="{FF2B5EF4-FFF2-40B4-BE49-F238E27FC236}">
                <a16:creationId xmlns:a16="http://schemas.microsoft.com/office/drawing/2014/main" id="{B79E350E-BDD0-D942-6174-57BCBAAE15DA}"/>
              </a:ext>
            </a:extLst>
          </p:cNvPr>
          <p:cNvSpPr/>
          <p:nvPr/>
        </p:nvSpPr>
        <p:spPr>
          <a:xfrm>
            <a:off x="932529" y="1451282"/>
            <a:ext cx="376738" cy="1124781"/>
          </a:xfrm>
          <a:custGeom>
            <a:avLst/>
            <a:gdLst/>
            <a:ahLst/>
            <a:cxnLst/>
            <a:rect l="l" t="t" r="r" b="b"/>
            <a:pathLst>
              <a:path w="1734" h="5177" extrusionOk="0">
                <a:moveTo>
                  <a:pt x="1078" y="0"/>
                </a:moveTo>
                <a:cubicBezTo>
                  <a:pt x="0" y="1974"/>
                  <a:pt x="446" y="5177"/>
                  <a:pt x="446" y="5177"/>
                </a:cubicBezTo>
                <a:lnTo>
                  <a:pt x="1734" y="3095"/>
                </a:lnTo>
                <a:lnTo>
                  <a:pt x="1078" y="0"/>
                </a:ln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020"/>
              </a:solidFill>
            </a:endParaRPr>
          </a:p>
        </p:txBody>
      </p:sp>
      <p:sp>
        <p:nvSpPr>
          <p:cNvPr id="14" name="Google Shape;487;p22">
            <a:extLst>
              <a:ext uri="{FF2B5EF4-FFF2-40B4-BE49-F238E27FC236}">
                <a16:creationId xmlns:a16="http://schemas.microsoft.com/office/drawing/2014/main" id="{AC03EE92-7DB9-3EEC-222C-A674A1A5974F}"/>
              </a:ext>
            </a:extLst>
          </p:cNvPr>
          <p:cNvSpPr/>
          <p:nvPr/>
        </p:nvSpPr>
        <p:spPr>
          <a:xfrm>
            <a:off x="1554990" y="1451282"/>
            <a:ext cx="376738" cy="1124781"/>
          </a:xfrm>
          <a:custGeom>
            <a:avLst/>
            <a:gdLst/>
            <a:ahLst/>
            <a:cxnLst/>
            <a:rect l="l" t="t" r="r" b="b"/>
            <a:pathLst>
              <a:path w="1734" h="5177" extrusionOk="0">
                <a:moveTo>
                  <a:pt x="657" y="0"/>
                </a:moveTo>
                <a:lnTo>
                  <a:pt x="0" y="3095"/>
                </a:lnTo>
                <a:lnTo>
                  <a:pt x="1283" y="5177"/>
                </a:lnTo>
                <a:cubicBezTo>
                  <a:pt x="1283" y="5177"/>
                  <a:pt x="1734" y="1974"/>
                  <a:pt x="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0;p22">
            <a:extLst>
              <a:ext uri="{FF2B5EF4-FFF2-40B4-BE49-F238E27FC236}">
                <a16:creationId xmlns:a16="http://schemas.microsoft.com/office/drawing/2014/main" id="{31DC1A2D-7EDE-3051-6DB3-B250B537EAD9}"/>
              </a:ext>
            </a:extLst>
          </p:cNvPr>
          <p:cNvSpPr/>
          <p:nvPr/>
        </p:nvSpPr>
        <p:spPr>
          <a:xfrm>
            <a:off x="1274068" y="1019143"/>
            <a:ext cx="322639" cy="321552"/>
          </a:xfrm>
          <a:custGeom>
            <a:avLst/>
            <a:gdLst/>
            <a:ahLst/>
            <a:cxnLst/>
            <a:rect l="l" t="t" r="r" b="b"/>
            <a:pathLst>
              <a:path w="1485" h="1480" extrusionOk="0">
                <a:moveTo>
                  <a:pt x="745" y="1"/>
                </a:moveTo>
                <a:cubicBezTo>
                  <a:pt x="333" y="1"/>
                  <a:pt x="0" y="329"/>
                  <a:pt x="0" y="740"/>
                </a:cubicBezTo>
                <a:cubicBezTo>
                  <a:pt x="0" y="1147"/>
                  <a:pt x="333" y="1480"/>
                  <a:pt x="745" y="1480"/>
                </a:cubicBezTo>
                <a:cubicBezTo>
                  <a:pt x="1151" y="1480"/>
                  <a:pt x="1484" y="1147"/>
                  <a:pt x="1484" y="740"/>
                </a:cubicBezTo>
                <a:cubicBezTo>
                  <a:pt x="1484" y="329"/>
                  <a:pt x="1151" y="1"/>
                  <a:pt x="74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2;p22">
            <a:extLst>
              <a:ext uri="{FF2B5EF4-FFF2-40B4-BE49-F238E27FC236}">
                <a16:creationId xmlns:a16="http://schemas.microsoft.com/office/drawing/2014/main" id="{1B13D9E0-445F-8A3C-B572-A42FC2279032}"/>
              </a:ext>
            </a:extLst>
          </p:cNvPr>
          <p:cNvSpPr/>
          <p:nvPr/>
        </p:nvSpPr>
        <p:spPr>
          <a:xfrm>
            <a:off x="1363363" y="1456496"/>
            <a:ext cx="144916" cy="1113266"/>
          </a:xfrm>
          <a:custGeom>
            <a:avLst/>
            <a:gdLst/>
            <a:ahLst/>
            <a:cxnLst/>
            <a:rect l="l" t="t" r="r" b="b"/>
            <a:pathLst>
              <a:path w="667" h="5124" extrusionOk="0">
                <a:moveTo>
                  <a:pt x="334" y="1"/>
                </a:moveTo>
                <a:cubicBezTo>
                  <a:pt x="148" y="1"/>
                  <a:pt x="1" y="162"/>
                  <a:pt x="15" y="348"/>
                </a:cubicBezTo>
                <a:lnTo>
                  <a:pt x="368" y="5123"/>
                </a:lnTo>
                <a:lnTo>
                  <a:pt x="657" y="343"/>
                </a:lnTo>
                <a:cubicBezTo>
                  <a:pt x="667" y="157"/>
                  <a:pt x="520" y="1"/>
                  <a:pt x="334"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3;p22">
            <a:extLst>
              <a:ext uri="{FF2B5EF4-FFF2-40B4-BE49-F238E27FC236}">
                <a16:creationId xmlns:a16="http://schemas.microsoft.com/office/drawing/2014/main" id="{FA1942E0-8110-FAF9-1BA6-3B1A5DEDD7E6}"/>
              </a:ext>
            </a:extLst>
          </p:cNvPr>
          <p:cNvSpPr/>
          <p:nvPr/>
        </p:nvSpPr>
        <p:spPr>
          <a:xfrm>
            <a:off x="1288842" y="1019143"/>
            <a:ext cx="200318" cy="289614"/>
          </a:xfrm>
          <a:custGeom>
            <a:avLst/>
            <a:gdLst/>
            <a:ahLst/>
            <a:cxnLst/>
            <a:rect l="l" t="t" r="r" b="b"/>
            <a:pathLst>
              <a:path w="922" h="1333" extrusionOk="0">
                <a:moveTo>
                  <a:pt x="677" y="1"/>
                </a:moveTo>
                <a:cubicBezTo>
                  <a:pt x="638" y="1"/>
                  <a:pt x="598" y="1"/>
                  <a:pt x="564" y="6"/>
                </a:cubicBezTo>
                <a:lnTo>
                  <a:pt x="1" y="1049"/>
                </a:lnTo>
                <a:cubicBezTo>
                  <a:pt x="55" y="1161"/>
                  <a:pt x="133" y="1259"/>
                  <a:pt x="236" y="1333"/>
                </a:cubicBezTo>
                <a:lnTo>
                  <a:pt x="922" y="40"/>
                </a:lnTo>
                <a:cubicBezTo>
                  <a:pt x="843" y="15"/>
                  <a:pt x="760" y="1"/>
                  <a:pt x="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9;p22">
            <a:extLst>
              <a:ext uri="{FF2B5EF4-FFF2-40B4-BE49-F238E27FC236}">
                <a16:creationId xmlns:a16="http://schemas.microsoft.com/office/drawing/2014/main" id="{FDD4D024-E318-4F2B-0125-33044F1D918A}"/>
              </a:ext>
            </a:extLst>
          </p:cNvPr>
          <p:cNvSpPr/>
          <p:nvPr/>
        </p:nvSpPr>
        <p:spPr>
          <a:xfrm>
            <a:off x="1264508" y="2203452"/>
            <a:ext cx="342844" cy="553591"/>
          </a:xfrm>
          <a:custGeom>
            <a:avLst/>
            <a:gdLst/>
            <a:ahLst/>
            <a:cxnLst/>
            <a:rect l="l" t="t" r="r" b="b"/>
            <a:pathLst>
              <a:path w="1578" h="2548" extrusionOk="0">
                <a:moveTo>
                  <a:pt x="461" y="1"/>
                </a:moveTo>
                <a:cubicBezTo>
                  <a:pt x="461" y="1"/>
                  <a:pt x="0" y="1548"/>
                  <a:pt x="789" y="2547"/>
                </a:cubicBezTo>
                <a:cubicBezTo>
                  <a:pt x="789" y="2543"/>
                  <a:pt x="789" y="2525"/>
                  <a:pt x="789" y="2493"/>
                </a:cubicBezTo>
                <a:cubicBezTo>
                  <a:pt x="789" y="2529"/>
                  <a:pt x="789" y="2548"/>
                  <a:pt x="792" y="2548"/>
                </a:cubicBezTo>
                <a:cubicBezTo>
                  <a:pt x="793" y="2548"/>
                  <a:pt x="793" y="2548"/>
                  <a:pt x="794" y="2547"/>
                </a:cubicBezTo>
                <a:cubicBezTo>
                  <a:pt x="1577" y="1548"/>
                  <a:pt x="1122" y="1"/>
                  <a:pt x="1122" y="1"/>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7;p22">
            <a:extLst>
              <a:ext uri="{FF2B5EF4-FFF2-40B4-BE49-F238E27FC236}">
                <a16:creationId xmlns:a16="http://schemas.microsoft.com/office/drawing/2014/main" id="{213B3B43-74AE-8789-D8A9-909F99501ED0}"/>
              </a:ext>
            </a:extLst>
          </p:cNvPr>
          <p:cNvSpPr/>
          <p:nvPr/>
        </p:nvSpPr>
        <p:spPr>
          <a:xfrm>
            <a:off x="648348" y="1502339"/>
            <a:ext cx="53447" cy="283096"/>
          </a:xfrm>
          <a:custGeom>
            <a:avLst/>
            <a:gdLst/>
            <a:ahLst/>
            <a:cxnLst/>
            <a:rect l="l" t="t" r="r" b="b"/>
            <a:pathLst>
              <a:path w="246" h="1303" extrusionOk="0">
                <a:moveTo>
                  <a:pt x="1" y="0"/>
                </a:moveTo>
                <a:lnTo>
                  <a:pt x="1" y="1303"/>
                </a:lnTo>
                <a:lnTo>
                  <a:pt x="246" y="1303"/>
                </a:lnTo>
                <a:lnTo>
                  <a:pt x="246" y="0"/>
                </a:lnTo>
                <a:close/>
              </a:path>
            </a:pathLst>
          </a:custGeom>
          <a:solidFill>
            <a:srgbClr val="4F6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8;p22">
            <a:extLst>
              <a:ext uri="{FF2B5EF4-FFF2-40B4-BE49-F238E27FC236}">
                <a16:creationId xmlns:a16="http://schemas.microsoft.com/office/drawing/2014/main" id="{D1AEE2B5-C08D-7A74-F628-9B56744C6AA8}"/>
              </a:ext>
            </a:extLst>
          </p:cNvPr>
          <p:cNvSpPr/>
          <p:nvPr/>
        </p:nvSpPr>
        <p:spPr>
          <a:xfrm>
            <a:off x="648348" y="1938606"/>
            <a:ext cx="53447" cy="282010"/>
          </a:xfrm>
          <a:custGeom>
            <a:avLst/>
            <a:gdLst/>
            <a:ahLst/>
            <a:cxnLst/>
            <a:rect l="l" t="t" r="r" b="b"/>
            <a:pathLst>
              <a:path w="246" h="1298" extrusionOk="0">
                <a:moveTo>
                  <a:pt x="1" y="0"/>
                </a:moveTo>
                <a:lnTo>
                  <a:pt x="1" y="1298"/>
                </a:lnTo>
                <a:lnTo>
                  <a:pt x="246" y="1298"/>
                </a:lnTo>
                <a:lnTo>
                  <a:pt x="246" y="0"/>
                </a:lnTo>
                <a:close/>
              </a:path>
            </a:pathLst>
          </a:custGeom>
          <a:solidFill>
            <a:srgbClr val="4F6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9;p22">
            <a:extLst>
              <a:ext uri="{FF2B5EF4-FFF2-40B4-BE49-F238E27FC236}">
                <a16:creationId xmlns:a16="http://schemas.microsoft.com/office/drawing/2014/main" id="{0A24F0B5-7A2D-7EB4-0F75-97EBDE5B507B}"/>
              </a:ext>
            </a:extLst>
          </p:cNvPr>
          <p:cNvSpPr/>
          <p:nvPr/>
        </p:nvSpPr>
        <p:spPr>
          <a:xfrm>
            <a:off x="2162459" y="1471488"/>
            <a:ext cx="53447" cy="283096"/>
          </a:xfrm>
          <a:custGeom>
            <a:avLst/>
            <a:gdLst/>
            <a:ahLst/>
            <a:cxnLst/>
            <a:rect l="l" t="t" r="r" b="b"/>
            <a:pathLst>
              <a:path w="246" h="1303" extrusionOk="0">
                <a:moveTo>
                  <a:pt x="1" y="0"/>
                </a:moveTo>
                <a:lnTo>
                  <a:pt x="1" y="1303"/>
                </a:lnTo>
                <a:lnTo>
                  <a:pt x="246" y="1303"/>
                </a:lnTo>
                <a:lnTo>
                  <a:pt x="246" y="0"/>
                </a:lnTo>
                <a:close/>
              </a:path>
            </a:pathLst>
          </a:custGeom>
          <a:solidFill>
            <a:srgbClr val="4F6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86;p22">
            <a:extLst>
              <a:ext uri="{FF2B5EF4-FFF2-40B4-BE49-F238E27FC236}">
                <a16:creationId xmlns:a16="http://schemas.microsoft.com/office/drawing/2014/main" id="{C0D37660-FF38-2420-7847-D27ED2F72BA4}"/>
              </a:ext>
            </a:extLst>
          </p:cNvPr>
          <p:cNvSpPr/>
          <p:nvPr/>
        </p:nvSpPr>
        <p:spPr>
          <a:xfrm>
            <a:off x="1554990" y="1451282"/>
            <a:ext cx="376738" cy="1124781"/>
          </a:xfrm>
          <a:custGeom>
            <a:avLst/>
            <a:gdLst/>
            <a:ahLst/>
            <a:cxnLst/>
            <a:rect l="l" t="t" r="r" b="b"/>
            <a:pathLst>
              <a:path w="1734" h="5177" extrusionOk="0">
                <a:moveTo>
                  <a:pt x="657" y="0"/>
                </a:moveTo>
                <a:lnTo>
                  <a:pt x="0" y="3095"/>
                </a:lnTo>
                <a:lnTo>
                  <a:pt x="1283" y="5177"/>
                </a:lnTo>
                <a:cubicBezTo>
                  <a:pt x="1283" y="5177"/>
                  <a:pt x="1734" y="1974"/>
                  <a:pt x="657" y="0"/>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95;p22">
            <a:extLst>
              <a:ext uri="{FF2B5EF4-FFF2-40B4-BE49-F238E27FC236}">
                <a16:creationId xmlns:a16="http://schemas.microsoft.com/office/drawing/2014/main" id="{451CAC17-D467-1699-C8FB-EA8DC861B205}"/>
              </a:ext>
            </a:extLst>
          </p:cNvPr>
          <p:cNvSpPr/>
          <p:nvPr/>
        </p:nvSpPr>
        <p:spPr>
          <a:xfrm>
            <a:off x="1274068" y="1019143"/>
            <a:ext cx="322639" cy="321552"/>
          </a:xfrm>
          <a:custGeom>
            <a:avLst/>
            <a:gdLst/>
            <a:ahLst/>
            <a:cxnLst/>
            <a:rect l="l" t="t" r="r" b="b"/>
            <a:pathLst>
              <a:path w="1485" h="1480" fill="none" extrusionOk="0">
                <a:moveTo>
                  <a:pt x="1484" y="740"/>
                </a:moveTo>
                <a:cubicBezTo>
                  <a:pt x="1484" y="1147"/>
                  <a:pt x="1151" y="1480"/>
                  <a:pt x="745" y="1480"/>
                </a:cubicBezTo>
                <a:cubicBezTo>
                  <a:pt x="333" y="1480"/>
                  <a:pt x="0" y="1147"/>
                  <a:pt x="0" y="740"/>
                </a:cubicBezTo>
                <a:cubicBezTo>
                  <a:pt x="0" y="329"/>
                  <a:pt x="333" y="1"/>
                  <a:pt x="745" y="1"/>
                </a:cubicBezTo>
                <a:cubicBezTo>
                  <a:pt x="1151" y="1"/>
                  <a:pt x="1484" y="329"/>
                  <a:pt x="1484" y="740"/>
                </a:cubicBezTo>
                <a:close/>
              </a:path>
            </a:pathLst>
          </a:custGeom>
          <a:noFill/>
          <a:ln w="19050" cap="flat" cmpd="sng">
            <a:solidFill>
              <a:schemeClr val="accent6"/>
            </a:solidFill>
            <a:prstDash val="solid"/>
            <a:miter lim="48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00;p22">
            <a:extLst>
              <a:ext uri="{FF2B5EF4-FFF2-40B4-BE49-F238E27FC236}">
                <a16:creationId xmlns:a16="http://schemas.microsoft.com/office/drawing/2014/main" id="{7EF59E76-691C-AA39-0B1D-E4F38F4A8B45}"/>
              </a:ext>
            </a:extLst>
          </p:cNvPr>
          <p:cNvSpPr/>
          <p:nvPr/>
        </p:nvSpPr>
        <p:spPr>
          <a:xfrm>
            <a:off x="1354238" y="2203452"/>
            <a:ext cx="162514" cy="259849"/>
          </a:xfrm>
          <a:custGeom>
            <a:avLst/>
            <a:gdLst/>
            <a:ahLst/>
            <a:cxnLst/>
            <a:rect l="l" t="t" r="r" b="b"/>
            <a:pathLst>
              <a:path w="748" h="1196" extrusionOk="0">
                <a:moveTo>
                  <a:pt x="371" y="1189"/>
                </a:moveTo>
                <a:cubicBezTo>
                  <a:pt x="371" y="1192"/>
                  <a:pt x="372" y="1195"/>
                  <a:pt x="376" y="1195"/>
                </a:cubicBezTo>
                <a:cubicBezTo>
                  <a:pt x="374" y="1193"/>
                  <a:pt x="373" y="1191"/>
                  <a:pt x="371" y="1189"/>
                </a:cubicBezTo>
                <a:close/>
                <a:moveTo>
                  <a:pt x="214" y="1"/>
                </a:moveTo>
                <a:cubicBezTo>
                  <a:pt x="214" y="1"/>
                  <a:pt x="1" y="671"/>
                  <a:pt x="371" y="1189"/>
                </a:cubicBezTo>
                <a:lnTo>
                  <a:pt x="371" y="1189"/>
                </a:lnTo>
                <a:cubicBezTo>
                  <a:pt x="371" y="1188"/>
                  <a:pt x="371" y="1187"/>
                  <a:pt x="371" y="1186"/>
                </a:cubicBezTo>
                <a:lnTo>
                  <a:pt x="371" y="1186"/>
                </a:lnTo>
                <a:lnTo>
                  <a:pt x="376" y="1195"/>
                </a:lnTo>
                <a:lnTo>
                  <a:pt x="381" y="1166"/>
                </a:lnTo>
                <a:lnTo>
                  <a:pt x="381" y="1166"/>
                </a:lnTo>
                <a:cubicBezTo>
                  <a:pt x="381" y="1186"/>
                  <a:pt x="376" y="1195"/>
                  <a:pt x="376" y="1195"/>
                </a:cubicBezTo>
                <a:cubicBezTo>
                  <a:pt x="748" y="676"/>
                  <a:pt x="533" y="1"/>
                  <a:pt x="533" y="1"/>
                </a:cubicBezTo>
                <a:close/>
              </a:path>
            </a:pathLst>
          </a:custGeom>
          <a:solidFill>
            <a:srgbClr val="FF33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81;p22">
            <a:extLst>
              <a:ext uri="{FF2B5EF4-FFF2-40B4-BE49-F238E27FC236}">
                <a16:creationId xmlns:a16="http://schemas.microsoft.com/office/drawing/2014/main" id="{CA9D4129-A51A-BA92-9A01-4AC023BC4E6C}"/>
              </a:ext>
            </a:extLst>
          </p:cNvPr>
          <p:cNvSpPr/>
          <p:nvPr/>
        </p:nvSpPr>
        <p:spPr>
          <a:xfrm>
            <a:off x="1300574" y="1250095"/>
            <a:ext cx="265281" cy="84299"/>
          </a:xfrm>
          <a:custGeom>
            <a:avLst/>
            <a:gdLst/>
            <a:ahLst/>
            <a:cxnLst/>
            <a:rect l="l" t="t" r="r" b="b"/>
            <a:pathLst>
              <a:path w="1221" h="388" extrusionOk="0">
                <a:moveTo>
                  <a:pt x="192" y="0"/>
                </a:moveTo>
                <a:cubicBezTo>
                  <a:pt x="89" y="0"/>
                  <a:pt x="1" y="84"/>
                  <a:pt x="1" y="187"/>
                </a:cubicBezTo>
                <a:lnTo>
                  <a:pt x="1" y="196"/>
                </a:lnTo>
                <a:cubicBezTo>
                  <a:pt x="1" y="304"/>
                  <a:pt x="89" y="387"/>
                  <a:pt x="192" y="387"/>
                </a:cubicBezTo>
                <a:lnTo>
                  <a:pt x="1034" y="387"/>
                </a:lnTo>
                <a:cubicBezTo>
                  <a:pt x="1137" y="387"/>
                  <a:pt x="1220" y="304"/>
                  <a:pt x="1220" y="196"/>
                </a:cubicBezTo>
                <a:lnTo>
                  <a:pt x="1220" y="187"/>
                </a:lnTo>
                <a:cubicBezTo>
                  <a:pt x="1220" y="84"/>
                  <a:pt x="1137" y="0"/>
                  <a:pt x="1034"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89;p22">
            <a:extLst>
              <a:ext uri="{FF2B5EF4-FFF2-40B4-BE49-F238E27FC236}">
                <a16:creationId xmlns:a16="http://schemas.microsoft.com/office/drawing/2014/main" id="{1DF24EF2-B4F2-5E5F-B706-7DC7A42FC17D}"/>
              </a:ext>
            </a:extLst>
          </p:cNvPr>
          <p:cNvSpPr/>
          <p:nvPr/>
        </p:nvSpPr>
        <p:spPr>
          <a:xfrm>
            <a:off x="1340985" y="2176945"/>
            <a:ext cx="188586" cy="26724"/>
          </a:xfrm>
          <a:custGeom>
            <a:avLst/>
            <a:gdLst/>
            <a:ahLst/>
            <a:cxnLst/>
            <a:rect l="l" t="t" r="r" b="b"/>
            <a:pathLst>
              <a:path w="868" h="123" extrusionOk="0">
                <a:moveTo>
                  <a:pt x="1" y="0"/>
                </a:moveTo>
                <a:lnTo>
                  <a:pt x="109" y="123"/>
                </a:lnTo>
                <a:lnTo>
                  <a:pt x="765" y="123"/>
                </a:lnTo>
                <a:lnTo>
                  <a:pt x="868" y="0"/>
                </a:ln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4;p22">
            <a:extLst>
              <a:ext uri="{FF2B5EF4-FFF2-40B4-BE49-F238E27FC236}">
                <a16:creationId xmlns:a16="http://schemas.microsoft.com/office/drawing/2014/main" id="{0AA34FEB-642C-2029-DFB5-0ED1A48CAE2F}"/>
              </a:ext>
            </a:extLst>
          </p:cNvPr>
          <p:cNvSpPr/>
          <p:nvPr/>
        </p:nvSpPr>
        <p:spPr>
          <a:xfrm>
            <a:off x="1387914" y="1049994"/>
            <a:ext cx="173595" cy="290701"/>
          </a:xfrm>
          <a:custGeom>
            <a:avLst/>
            <a:gdLst/>
            <a:ahLst/>
            <a:cxnLst/>
            <a:rect l="l" t="t" r="r" b="b"/>
            <a:pathLst>
              <a:path w="799" h="1338" extrusionOk="0">
                <a:moveTo>
                  <a:pt x="662" y="1"/>
                </a:moveTo>
                <a:lnTo>
                  <a:pt x="0" y="1303"/>
                </a:lnTo>
                <a:cubicBezTo>
                  <a:pt x="69" y="1328"/>
                  <a:pt x="142" y="1338"/>
                  <a:pt x="221" y="1338"/>
                </a:cubicBezTo>
                <a:lnTo>
                  <a:pt x="226" y="1338"/>
                </a:lnTo>
                <a:lnTo>
                  <a:pt x="799" y="133"/>
                </a:lnTo>
                <a:cubicBezTo>
                  <a:pt x="760" y="84"/>
                  <a:pt x="711" y="40"/>
                  <a:pt x="6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71;p22">
            <a:extLst>
              <a:ext uri="{FF2B5EF4-FFF2-40B4-BE49-F238E27FC236}">
                <a16:creationId xmlns:a16="http://schemas.microsoft.com/office/drawing/2014/main" id="{BA4CB8EB-9586-B6BF-D702-16E243AC5809}"/>
              </a:ext>
            </a:extLst>
          </p:cNvPr>
          <p:cNvSpPr/>
          <p:nvPr/>
        </p:nvSpPr>
        <p:spPr>
          <a:xfrm>
            <a:off x="712224" y="3483574"/>
            <a:ext cx="23682" cy="28896"/>
          </a:xfrm>
          <a:custGeom>
            <a:avLst/>
            <a:gdLst/>
            <a:ahLst/>
            <a:cxnLst/>
            <a:rect l="l" t="t" r="r" b="b"/>
            <a:pathLst>
              <a:path w="109" h="133" extrusionOk="0">
                <a:moveTo>
                  <a:pt x="1" y="0"/>
                </a:moveTo>
                <a:lnTo>
                  <a:pt x="1" y="132"/>
                </a:lnTo>
                <a:lnTo>
                  <a:pt x="108" y="132"/>
                </a:lnTo>
                <a:lnTo>
                  <a:pt x="108" y="0"/>
                </a:lnTo>
                <a:close/>
              </a:path>
            </a:pathLst>
          </a:custGeom>
          <a:solidFill>
            <a:srgbClr val="FF6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72;p22">
            <a:extLst>
              <a:ext uri="{FF2B5EF4-FFF2-40B4-BE49-F238E27FC236}">
                <a16:creationId xmlns:a16="http://schemas.microsoft.com/office/drawing/2014/main" id="{307CDAAD-AF9E-8470-F92E-AD19CE8D45B3}"/>
              </a:ext>
            </a:extLst>
          </p:cNvPr>
          <p:cNvSpPr/>
          <p:nvPr/>
        </p:nvSpPr>
        <p:spPr>
          <a:xfrm>
            <a:off x="780227" y="3262181"/>
            <a:ext cx="23682" cy="28896"/>
          </a:xfrm>
          <a:custGeom>
            <a:avLst/>
            <a:gdLst/>
            <a:ahLst/>
            <a:cxnLst/>
            <a:rect l="l" t="t" r="r" b="b"/>
            <a:pathLst>
              <a:path w="109" h="133" extrusionOk="0">
                <a:moveTo>
                  <a:pt x="1" y="0"/>
                </a:moveTo>
                <a:lnTo>
                  <a:pt x="1" y="133"/>
                </a:lnTo>
                <a:lnTo>
                  <a:pt x="109" y="133"/>
                </a:lnTo>
                <a:lnTo>
                  <a:pt x="109" y="0"/>
                </a:lnTo>
                <a:close/>
              </a:path>
            </a:pathLst>
          </a:custGeom>
          <a:solidFill>
            <a:srgbClr val="FF6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73;p22">
            <a:extLst>
              <a:ext uri="{FF2B5EF4-FFF2-40B4-BE49-F238E27FC236}">
                <a16:creationId xmlns:a16="http://schemas.microsoft.com/office/drawing/2014/main" id="{02143771-73A7-5396-FC33-0C4EC4A4045E}"/>
              </a:ext>
            </a:extLst>
          </p:cNvPr>
          <p:cNvSpPr/>
          <p:nvPr/>
        </p:nvSpPr>
        <p:spPr>
          <a:xfrm>
            <a:off x="2146599" y="3483574"/>
            <a:ext cx="23682" cy="28896"/>
          </a:xfrm>
          <a:custGeom>
            <a:avLst/>
            <a:gdLst/>
            <a:ahLst/>
            <a:cxnLst/>
            <a:rect l="l" t="t" r="r" b="b"/>
            <a:pathLst>
              <a:path w="109" h="133" extrusionOk="0">
                <a:moveTo>
                  <a:pt x="0" y="0"/>
                </a:moveTo>
                <a:lnTo>
                  <a:pt x="0" y="132"/>
                </a:lnTo>
                <a:lnTo>
                  <a:pt x="108" y="132"/>
                </a:lnTo>
                <a:lnTo>
                  <a:pt x="108" y="0"/>
                </a:lnTo>
                <a:close/>
              </a:path>
            </a:pathLst>
          </a:custGeom>
          <a:solidFill>
            <a:srgbClr val="FF6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74;p22">
            <a:extLst>
              <a:ext uri="{FF2B5EF4-FFF2-40B4-BE49-F238E27FC236}">
                <a16:creationId xmlns:a16="http://schemas.microsoft.com/office/drawing/2014/main" id="{E0A2DB16-7457-ECEA-2F93-1156FFD965D6}"/>
              </a:ext>
            </a:extLst>
          </p:cNvPr>
          <p:cNvSpPr/>
          <p:nvPr/>
        </p:nvSpPr>
        <p:spPr>
          <a:xfrm>
            <a:off x="2078378" y="3262181"/>
            <a:ext cx="23682" cy="28896"/>
          </a:xfrm>
          <a:custGeom>
            <a:avLst/>
            <a:gdLst/>
            <a:ahLst/>
            <a:cxnLst/>
            <a:rect l="l" t="t" r="r" b="b"/>
            <a:pathLst>
              <a:path w="109" h="133" extrusionOk="0">
                <a:moveTo>
                  <a:pt x="1" y="0"/>
                </a:moveTo>
                <a:lnTo>
                  <a:pt x="1" y="133"/>
                </a:lnTo>
                <a:lnTo>
                  <a:pt x="109" y="133"/>
                </a:lnTo>
                <a:lnTo>
                  <a:pt x="109" y="0"/>
                </a:lnTo>
                <a:close/>
              </a:path>
            </a:pathLst>
          </a:custGeom>
          <a:solidFill>
            <a:srgbClr val="FF6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2;p22">
            <a:extLst>
              <a:ext uri="{FF2B5EF4-FFF2-40B4-BE49-F238E27FC236}">
                <a16:creationId xmlns:a16="http://schemas.microsoft.com/office/drawing/2014/main" id="{EEB477AF-7667-AAE0-4798-39A7E1CFF173}"/>
              </a:ext>
            </a:extLst>
          </p:cNvPr>
          <p:cNvSpPr/>
          <p:nvPr/>
        </p:nvSpPr>
        <p:spPr>
          <a:xfrm>
            <a:off x="1962577" y="1997050"/>
            <a:ext cx="78867" cy="78867"/>
          </a:xfrm>
          <a:custGeom>
            <a:avLst/>
            <a:gdLst/>
            <a:ahLst/>
            <a:cxnLst/>
            <a:rect l="l" t="t" r="r" b="b"/>
            <a:pathLst>
              <a:path w="363" h="363" extrusionOk="0">
                <a:moveTo>
                  <a:pt x="181" y="0"/>
                </a:moveTo>
                <a:lnTo>
                  <a:pt x="162" y="162"/>
                </a:lnTo>
                <a:lnTo>
                  <a:pt x="0" y="182"/>
                </a:lnTo>
                <a:lnTo>
                  <a:pt x="162" y="201"/>
                </a:lnTo>
                <a:lnTo>
                  <a:pt x="181" y="363"/>
                </a:lnTo>
                <a:lnTo>
                  <a:pt x="201" y="201"/>
                </a:lnTo>
                <a:lnTo>
                  <a:pt x="362" y="182"/>
                </a:lnTo>
                <a:lnTo>
                  <a:pt x="201" y="162"/>
                </a:lnTo>
                <a:lnTo>
                  <a:pt x="181" y="0"/>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4;p22">
            <a:extLst>
              <a:ext uri="{FF2B5EF4-FFF2-40B4-BE49-F238E27FC236}">
                <a16:creationId xmlns:a16="http://schemas.microsoft.com/office/drawing/2014/main" id="{3FFCC9A0-6485-FBF9-5351-A36BD47E4609}"/>
              </a:ext>
            </a:extLst>
          </p:cNvPr>
          <p:cNvSpPr/>
          <p:nvPr/>
        </p:nvSpPr>
        <p:spPr>
          <a:xfrm>
            <a:off x="1012265" y="3142034"/>
            <a:ext cx="114064" cy="114933"/>
          </a:xfrm>
          <a:custGeom>
            <a:avLst/>
            <a:gdLst/>
            <a:ahLst/>
            <a:cxnLst/>
            <a:rect l="l" t="t" r="r" b="b"/>
            <a:pathLst>
              <a:path w="525" h="529" extrusionOk="0">
                <a:moveTo>
                  <a:pt x="265" y="0"/>
                </a:moveTo>
                <a:lnTo>
                  <a:pt x="236" y="235"/>
                </a:lnTo>
                <a:lnTo>
                  <a:pt x="1" y="260"/>
                </a:lnTo>
                <a:lnTo>
                  <a:pt x="236" y="289"/>
                </a:lnTo>
                <a:lnTo>
                  <a:pt x="260" y="529"/>
                </a:lnTo>
                <a:lnTo>
                  <a:pt x="290" y="289"/>
                </a:lnTo>
                <a:lnTo>
                  <a:pt x="525" y="264"/>
                </a:lnTo>
                <a:lnTo>
                  <a:pt x="290" y="235"/>
                </a:lnTo>
                <a:lnTo>
                  <a:pt x="265" y="0"/>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5;p22">
            <a:extLst>
              <a:ext uri="{FF2B5EF4-FFF2-40B4-BE49-F238E27FC236}">
                <a16:creationId xmlns:a16="http://schemas.microsoft.com/office/drawing/2014/main" id="{E0476F6B-55CC-2D09-57DC-FF48C538A213}"/>
              </a:ext>
            </a:extLst>
          </p:cNvPr>
          <p:cNvSpPr/>
          <p:nvPr/>
        </p:nvSpPr>
        <p:spPr>
          <a:xfrm>
            <a:off x="1725107" y="3107923"/>
            <a:ext cx="149261" cy="149044"/>
          </a:xfrm>
          <a:custGeom>
            <a:avLst/>
            <a:gdLst/>
            <a:ahLst/>
            <a:cxnLst/>
            <a:rect l="l" t="t" r="r" b="b"/>
            <a:pathLst>
              <a:path w="687" h="686" extrusionOk="0">
                <a:moveTo>
                  <a:pt x="344" y="0"/>
                </a:moveTo>
                <a:lnTo>
                  <a:pt x="309" y="309"/>
                </a:lnTo>
                <a:lnTo>
                  <a:pt x="1" y="338"/>
                </a:lnTo>
                <a:lnTo>
                  <a:pt x="309" y="377"/>
                </a:lnTo>
                <a:lnTo>
                  <a:pt x="339" y="686"/>
                </a:lnTo>
                <a:lnTo>
                  <a:pt x="378" y="377"/>
                </a:lnTo>
                <a:lnTo>
                  <a:pt x="687" y="343"/>
                </a:lnTo>
                <a:lnTo>
                  <a:pt x="378" y="309"/>
                </a:lnTo>
                <a:lnTo>
                  <a:pt x="344" y="0"/>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2;p22">
            <a:extLst>
              <a:ext uri="{FF2B5EF4-FFF2-40B4-BE49-F238E27FC236}">
                <a16:creationId xmlns:a16="http://schemas.microsoft.com/office/drawing/2014/main" id="{40FE31C7-D9E9-E108-54FB-6D95E0660B1E}"/>
              </a:ext>
            </a:extLst>
          </p:cNvPr>
          <p:cNvSpPr/>
          <p:nvPr/>
        </p:nvSpPr>
        <p:spPr>
          <a:xfrm>
            <a:off x="1316651" y="3780611"/>
            <a:ext cx="212920" cy="214223"/>
          </a:xfrm>
          <a:custGeom>
            <a:avLst/>
            <a:gdLst/>
            <a:ahLst/>
            <a:cxnLst/>
            <a:rect l="l" t="t" r="r" b="b"/>
            <a:pathLst>
              <a:path w="980" h="986" extrusionOk="0">
                <a:moveTo>
                  <a:pt x="490" y="1"/>
                </a:moveTo>
                <a:cubicBezTo>
                  <a:pt x="221" y="1"/>
                  <a:pt x="0" y="221"/>
                  <a:pt x="0" y="496"/>
                </a:cubicBezTo>
                <a:cubicBezTo>
                  <a:pt x="0" y="765"/>
                  <a:pt x="221" y="985"/>
                  <a:pt x="490" y="985"/>
                </a:cubicBezTo>
                <a:cubicBezTo>
                  <a:pt x="764" y="985"/>
                  <a:pt x="980" y="765"/>
                  <a:pt x="980" y="496"/>
                </a:cubicBezTo>
                <a:cubicBezTo>
                  <a:pt x="980" y="221"/>
                  <a:pt x="764" y="1"/>
                  <a:pt x="490"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Isosceles Triangle 35">
            <a:extLst>
              <a:ext uri="{FF2B5EF4-FFF2-40B4-BE49-F238E27FC236}">
                <a16:creationId xmlns:a16="http://schemas.microsoft.com/office/drawing/2014/main" id="{19A7A8FE-8E0C-2312-A07B-611AB0D5D38E}"/>
              </a:ext>
            </a:extLst>
          </p:cNvPr>
          <p:cNvSpPr/>
          <p:nvPr/>
        </p:nvSpPr>
        <p:spPr>
          <a:xfrm rot="16200000">
            <a:off x="866892" y="3792429"/>
            <a:ext cx="204771" cy="200038"/>
          </a:xfrm>
          <a:prstGeom prst="triangl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85808E14-F376-8C1D-4227-C6A6AD4CD336}"/>
              </a:ext>
            </a:extLst>
          </p:cNvPr>
          <p:cNvSpPr/>
          <p:nvPr/>
        </p:nvSpPr>
        <p:spPr>
          <a:xfrm rot="5400000">
            <a:off x="1766268" y="3786346"/>
            <a:ext cx="204771" cy="200038"/>
          </a:xfrm>
          <a:prstGeom prst="triangl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Google Shape;504;p22">
            <a:extLst>
              <a:ext uri="{FF2B5EF4-FFF2-40B4-BE49-F238E27FC236}">
                <a16:creationId xmlns:a16="http://schemas.microsoft.com/office/drawing/2014/main" id="{D8A27A53-A954-8562-675B-15B6DFCD16FB}"/>
              </a:ext>
            </a:extLst>
          </p:cNvPr>
          <p:cNvSpPr/>
          <p:nvPr/>
        </p:nvSpPr>
        <p:spPr>
          <a:xfrm>
            <a:off x="994242" y="2946170"/>
            <a:ext cx="114064" cy="114933"/>
          </a:xfrm>
          <a:custGeom>
            <a:avLst/>
            <a:gdLst/>
            <a:ahLst/>
            <a:cxnLst/>
            <a:rect l="l" t="t" r="r" b="b"/>
            <a:pathLst>
              <a:path w="525" h="529" extrusionOk="0">
                <a:moveTo>
                  <a:pt x="265" y="0"/>
                </a:moveTo>
                <a:lnTo>
                  <a:pt x="236" y="235"/>
                </a:lnTo>
                <a:lnTo>
                  <a:pt x="1" y="260"/>
                </a:lnTo>
                <a:lnTo>
                  <a:pt x="236" y="289"/>
                </a:lnTo>
                <a:lnTo>
                  <a:pt x="260" y="529"/>
                </a:lnTo>
                <a:lnTo>
                  <a:pt x="290" y="289"/>
                </a:lnTo>
                <a:lnTo>
                  <a:pt x="525" y="264"/>
                </a:lnTo>
                <a:lnTo>
                  <a:pt x="290" y="235"/>
                </a:lnTo>
                <a:lnTo>
                  <a:pt x="265" y="0"/>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roup 72">
            <a:extLst>
              <a:ext uri="{FF2B5EF4-FFF2-40B4-BE49-F238E27FC236}">
                <a16:creationId xmlns:a16="http://schemas.microsoft.com/office/drawing/2014/main" id="{4495AD5E-A650-97A2-E910-50A8AC4F2CEC}"/>
              </a:ext>
            </a:extLst>
          </p:cNvPr>
          <p:cNvGrpSpPr/>
          <p:nvPr/>
        </p:nvGrpSpPr>
        <p:grpSpPr>
          <a:xfrm>
            <a:off x="2867629" y="910169"/>
            <a:ext cx="5737923" cy="591716"/>
            <a:chOff x="2971835" y="1089369"/>
            <a:chExt cx="5737923" cy="591716"/>
          </a:xfrm>
        </p:grpSpPr>
        <p:sp>
          <p:nvSpPr>
            <p:cNvPr id="72" name="Rectangle: Rounded Corners 71">
              <a:extLst>
                <a:ext uri="{FF2B5EF4-FFF2-40B4-BE49-F238E27FC236}">
                  <a16:creationId xmlns:a16="http://schemas.microsoft.com/office/drawing/2014/main" id="{29F07DCB-FD4E-BEBC-0F40-F968F34F2889}"/>
                </a:ext>
              </a:extLst>
            </p:cNvPr>
            <p:cNvSpPr/>
            <p:nvPr/>
          </p:nvSpPr>
          <p:spPr>
            <a:xfrm>
              <a:off x="2971835" y="1089369"/>
              <a:ext cx="5532130" cy="59171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DC71DA16-068C-FEEF-DF7B-BEA334D412FD}"/>
                </a:ext>
              </a:extLst>
            </p:cNvPr>
            <p:cNvSpPr txBox="1"/>
            <p:nvPr/>
          </p:nvSpPr>
          <p:spPr>
            <a:xfrm>
              <a:off x="3198914" y="1229194"/>
              <a:ext cx="5510844" cy="344325"/>
            </a:xfrm>
            <a:prstGeom prst="rect">
              <a:avLst/>
            </a:prstGeom>
            <a:noFill/>
          </p:spPr>
          <p:txBody>
            <a:bodyPr wrap="square">
              <a:spAutoFit/>
            </a:bodyPr>
            <a:lstStyle/>
            <a:p>
              <a:pPr>
                <a:lnSpc>
                  <a:spcPct val="130000"/>
                </a:lnSpc>
              </a:pPr>
              <a:r>
                <a:rPr lang="en-US" sz="1400" b="0" i="0">
                  <a:solidFill>
                    <a:srgbClr val="374151"/>
                  </a:solidFill>
                  <a:effectLst/>
                  <a:latin typeface="Sitka Subheading" panose="02000505000000020004" pitchFamily="2" charset="0"/>
                </a:rPr>
                <a:t>Lựa chọn dữ liệu đầu vào</a:t>
              </a:r>
              <a:endParaRPr lang="vi-VN" sz="1400" b="0" i="0" dirty="0">
                <a:solidFill>
                  <a:srgbClr val="374151"/>
                </a:solidFill>
                <a:effectLst/>
                <a:latin typeface="Sitka Subheading" panose="02000505000000020004" pitchFamily="2" charset="0"/>
              </a:endParaRPr>
            </a:p>
          </p:txBody>
        </p:sp>
      </p:grpSp>
      <p:cxnSp>
        <p:nvCxnSpPr>
          <p:cNvPr id="87" name="Straight Arrow Connector 86">
            <a:extLst>
              <a:ext uri="{FF2B5EF4-FFF2-40B4-BE49-F238E27FC236}">
                <a16:creationId xmlns:a16="http://schemas.microsoft.com/office/drawing/2014/main" id="{307A22BF-BEAA-7053-2237-0B723DAFF538}"/>
              </a:ext>
            </a:extLst>
          </p:cNvPr>
          <p:cNvCxnSpPr>
            <a:cxnSpLocks/>
            <a:endCxn id="72" idx="1"/>
          </p:cNvCxnSpPr>
          <p:nvPr/>
        </p:nvCxnSpPr>
        <p:spPr>
          <a:xfrm flipV="1">
            <a:off x="2177676" y="1206027"/>
            <a:ext cx="689953" cy="26546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Freeform 37">
            <a:extLst>
              <a:ext uri="{FF2B5EF4-FFF2-40B4-BE49-F238E27FC236}">
                <a16:creationId xmlns:a16="http://schemas.microsoft.com/office/drawing/2014/main" id="{0CDEE8A7-BCF0-80AC-0FB5-E671AF499F2E}"/>
              </a:ext>
            </a:extLst>
          </p:cNvPr>
          <p:cNvSpPr/>
          <p:nvPr/>
        </p:nvSpPr>
        <p:spPr>
          <a:xfrm rot="4472696">
            <a:off x="-94294" y="-208402"/>
            <a:ext cx="1220789" cy="1198068"/>
          </a:xfrm>
          <a:custGeom>
            <a:avLst/>
            <a:gdLst/>
            <a:ahLst/>
            <a:cxnLst/>
            <a:rect l="l" t="t" r="r" b="b"/>
            <a:pathLst>
              <a:path w="1220789" h="1198068">
                <a:moveTo>
                  <a:pt x="0" y="0"/>
                </a:moveTo>
                <a:lnTo>
                  <a:pt x="1220790" y="0"/>
                </a:lnTo>
                <a:lnTo>
                  <a:pt x="1220790" y="1198067"/>
                </a:lnTo>
                <a:lnTo>
                  <a:pt x="0" y="1198067"/>
                </a:lnTo>
                <a:lnTo>
                  <a:pt x="0" y="0"/>
                </a:lnTo>
                <a:close/>
              </a:path>
            </a:pathLst>
          </a:custGeom>
          <a:blipFill>
            <a:blip r:embed="rId2"/>
            <a:stretch>
              <a:fillRect t="-182783" r="-177520"/>
            </a:stretch>
          </a:blipFill>
        </p:spPr>
        <p:txBody>
          <a:bodyPr/>
          <a:lstStyle/>
          <a:p>
            <a:endParaRPr lang="en-US"/>
          </a:p>
        </p:txBody>
      </p:sp>
      <p:sp>
        <p:nvSpPr>
          <p:cNvPr id="6" name="Freeform 33">
            <a:extLst>
              <a:ext uri="{FF2B5EF4-FFF2-40B4-BE49-F238E27FC236}">
                <a16:creationId xmlns:a16="http://schemas.microsoft.com/office/drawing/2014/main" id="{FBAA15D6-D217-3718-E503-9B7BA6193326}"/>
              </a:ext>
            </a:extLst>
          </p:cNvPr>
          <p:cNvSpPr/>
          <p:nvPr/>
        </p:nvSpPr>
        <p:spPr>
          <a:xfrm rot="2015969">
            <a:off x="7492974" y="3741238"/>
            <a:ext cx="1942419" cy="2718340"/>
          </a:xfrm>
          <a:custGeom>
            <a:avLst/>
            <a:gdLst/>
            <a:ahLst/>
            <a:cxnLst/>
            <a:rect l="l" t="t" r="r" b="b"/>
            <a:pathLst>
              <a:path w="1255882" h="1807025">
                <a:moveTo>
                  <a:pt x="0" y="0"/>
                </a:moveTo>
                <a:lnTo>
                  <a:pt x="1255882" y="0"/>
                </a:lnTo>
                <a:lnTo>
                  <a:pt x="1255882" y="1807024"/>
                </a:lnTo>
                <a:lnTo>
                  <a:pt x="0" y="1807024"/>
                </a:lnTo>
                <a:lnTo>
                  <a:pt x="0" y="0"/>
                </a:lnTo>
                <a:close/>
              </a:path>
            </a:pathLst>
          </a:custGeom>
          <a:blipFill>
            <a:blip r:embed="rId3"/>
            <a:stretch>
              <a:fillRect/>
            </a:stretch>
          </a:blipFill>
        </p:spPr>
        <p:txBody>
          <a:bodyPr/>
          <a:lstStyle/>
          <a:p>
            <a:endParaRPr lang="en-US"/>
          </a:p>
        </p:txBody>
      </p:sp>
      <p:grpSp>
        <p:nvGrpSpPr>
          <p:cNvPr id="4" name="Group 3">
            <a:extLst>
              <a:ext uri="{FF2B5EF4-FFF2-40B4-BE49-F238E27FC236}">
                <a16:creationId xmlns:a16="http://schemas.microsoft.com/office/drawing/2014/main" id="{7CBDF5C4-1900-E16C-872C-23A2A2302670}"/>
              </a:ext>
            </a:extLst>
          </p:cNvPr>
          <p:cNvGrpSpPr/>
          <p:nvPr/>
        </p:nvGrpSpPr>
        <p:grpSpPr>
          <a:xfrm>
            <a:off x="2837661" y="1724187"/>
            <a:ext cx="5737923" cy="591716"/>
            <a:chOff x="2971835" y="1089369"/>
            <a:chExt cx="5737923" cy="591716"/>
          </a:xfrm>
        </p:grpSpPr>
        <p:sp>
          <p:nvSpPr>
            <p:cNvPr id="39" name="Rectangle: Rounded Corners 38">
              <a:extLst>
                <a:ext uri="{FF2B5EF4-FFF2-40B4-BE49-F238E27FC236}">
                  <a16:creationId xmlns:a16="http://schemas.microsoft.com/office/drawing/2014/main" id="{573F864D-F4F8-EEE5-B7E2-946CB3851FA3}"/>
                </a:ext>
              </a:extLst>
            </p:cNvPr>
            <p:cNvSpPr/>
            <p:nvPr/>
          </p:nvSpPr>
          <p:spPr>
            <a:xfrm>
              <a:off x="2971835" y="1089369"/>
              <a:ext cx="5532130" cy="59171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41A7B47-D08C-7B32-68C3-B26EEBF6AA07}"/>
                </a:ext>
              </a:extLst>
            </p:cNvPr>
            <p:cNvSpPr txBox="1"/>
            <p:nvPr/>
          </p:nvSpPr>
          <p:spPr>
            <a:xfrm>
              <a:off x="3198914" y="1229194"/>
              <a:ext cx="5510844" cy="344325"/>
            </a:xfrm>
            <a:prstGeom prst="rect">
              <a:avLst/>
            </a:prstGeom>
            <a:noFill/>
          </p:spPr>
          <p:txBody>
            <a:bodyPr wrap="square">
              <a:spAutoFit/>
            </a:bodyPr>
            <a:lstStyle/>
            <a:p>
              <a:pPr>
                <a:lnSpc>
                  <a:spcPct val="130000"/>
                </a:lnSpc>
              </a:pPr>
              <a:r>
                <a:rPr lang="en-US" sz="1400" b="0" i="0">
                  <a:solidFill>
                    <a:srgbClr val="374151"/>
                  </a:solidFill>
                  <a:effectLst/>
                  <a:latin typeface="Sitka Subheading" panose="02000505000000020004" pitchFamily="2" charset="0"/>
                </a:rPr>
                <a:t>Khoanh vùng và phát hiện chuyển động</a:t>
              </a:r>
              <a:endParaRPr lang="vi-VN" sz="1400" b="0" i="0" dirty="0">
                <a:solidFill>
                  <a:srgbClr val="374151"/>
                </a:solidFill>
                <a:effectLst/>
                <a:latin typeface="Sitka Subheading" panose="02000505000000020004" pitchFamily="2" charset="0"/>
              </a:endParaRPr>
            </a:p>
          </p:txBody>
        </p:sp>
      </p:grpSp>
      <p:cxnSp>
        <p:nvCxnSpPr>
          <p:cNvPr id="42" name="Straight Arrow Connector 41">
            <a:extLst>
              <a:ext uri="{FF2B5EF4-FFF2-40B4-BE49-F238E27FC236}">
                <a16:creationId xmlns:a16="http://schemas.microsoft.com/office/drawing/2014/main" id="{26359510-0092-81A4-4A17-19103EDBC2AA}"/>
              </a:ext>
            </a:extLst>
          </p:cNvPr>
          <p:cNvCxnSpPr>
            <a:cxnSpLocks/>
            <a:endCxn id="39" idx="1"/>
          </p:cNvCxnSpPr>
          <p:nvPr/>
        </p:nvCxnSpPr>
        <p:spPr>
          <a:xfrm flipV="1">
            <a:off x="2185102" y="2020045"/>
            <a:ext cx="652559" cy="1612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6C889316-2574-AF3A-E0F5-A12DD48654CC}"/>
              </a:ext>
            </a:extLst>
          </p:cNvPr>
          <p:cNvGrpSpPr/>
          <p:nvPr/>
        </p:nvGrpSpPr>
        <p:grpSpPr>
          <a:xfrm>
            <a:off x="2829157" y="3430868"/>
            <a:ext cx="5737923" cy="591716"/>
            <a:chOff x="2971835" y="1089369"/>
            <a:chExt cx="5737923" cy="591716"/>
          </a:xfrm>
        </p:grpSpPr>
        <p:sp>
          <p:nvSpPr>
            <p:cNvPr id="44" name="Rectangle: Rounded Corners 43">
              <a:extLst>
                <a:ext uri="{FF2B5EF4-FFF2-40B4-BE49-F238E27FC236}">
                  <a16:creationId xmlns:a16="http://schemas.microsoft.com/office/drawing/2014/main" id="{F1686B94-3CCF-6932-9C55-C9AF36F41E07}"/>
                </a:ext>
              </a:extLst>
            </p:cNvPr>
            <p:cNvSpPr/>
            <p:nvPr/>
          </p:nvSpPr>
          <p:spPr>
            <a:xfrm>
              <a:off x="2971835" y="1089369"/>
              <a:ext cx="5532130" cy="59171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800DDA58-1644-0752-7D87-6470FB5B67D8}"/>
                </a:ext>
              </a:extLst>
            </p:cNvPr>
            <p:cNvSpPr txBox="1"/>
            <p:nvPr/>
          </p:nvSpPr>
          <p:spPr>
            <a:xfrm>
              <a:off x="3198914" y="1229194"/>
              <a:ext cx="5510844" cy="344325"/>
            </a:xfrm>
            <a:prstGeom prst="rect">
              <a:avLst/>
            </a:prstGeom>
            <a:noFill/>
          </p:spPr>
          <p:txBody>
            <a:bodyPr wrap="square">
              <a:spAutoFit/>
            </a:bodyPr>
            <a:lstStyle/>
            <a:p>
              <a:pPr>
                <a:lnSpc>
                  <a:spcPct val="130000"/>
                </a:lnSpc>
              </a:pPr>
              <a:r>
                <a:rPr lang="en-US" sz="1400" b="0" i="0">
                  <a:solidFill>
                    <a:srgbClr val="374151"/>
                  </a:solidFill>
                  <a:effectLst/>
                  <a:latin typeface="Sitka Subheading" panose="02000505000000020004" pitchFamily="2" charset="0"/>
                </a:rPr>
                <a:t>Hiển thị thời gian thực ở video từ camera</a:t>
              </a:r>
              <a:endParaRPr lang="vi-VN" sz="1400" b="0" i="0" dirty="0">
                <a:solidFill>
                  <a:srgbClr val="374151"/>
                </a:solidFill>
                <a:effectLst/>
                <a:latin typeface="Sitka Subheading" panose="02000505000000020004" pitchFamily="2" charset="0"/>
              </a:endParaRPr>
            </a:p>
          </p:txBody>
        </p:sp>
      </p:grpSp>
      <p:cxnSp>
        <p:nvCxnSpPr>
          <p:cNvPr id="46" name="Straight Arrow Connector 45">
            <a:extLst>
              <a:ext uri="{FF2B5EF4-FFF2-40B4-BE49-F238E27FC236}">
                <a16:creationId xmlns:a16="http://schemas.microsoft.com/office/drawing/2014/main" id="{26307318-0F64-5229-A84A-AA338630F3D2}"/>
              </a:ext>
            </a:extLst>
          </p:cNvPr>
          <p:cNvCxnSpPr>
            <a:cxnSpLocks/>
            <a:endCxn id="44" idx="1"/>
          </p:cNvCxnSpPr>
          <p:nvPr/>
        </p:nvCxnSpPr>
        <p:spPr>
          <a:xfrm>
            <a:off x="2192450" y="3497625"/>
            <a:ext cx="636707" cy="22910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241A473B-4110-A050-E933-3B585990FF9F}"/>
              </a:ext>
            </a:extLst>
          </p:cNvPr>
          <p:cNvGrpSpPr/>
          <p:nvPr/>
        </p:nvGrpSpPr>
        <p:grpSpPr>
          <a:xfrm>
            <a:off x="2829157" y="2514946"/>
            <a:ext cx="5737923" cy="591716"/>
            <a:chOff x="2971835" y="1089369"/>
            <a:chExt cx="5737923" cy="591716"/>
          </a:xfrm>
        </p:grpSpPr>
        <p:sp>
          <p:nvSpPr>
            <p:cNvPr id="52" name="Rectangle: Rounded Corners 51">
              <a:extLst>
                <a:ext uri="{FF2B5EF4-FFF2-40B4-BE49-F238E27FC236}">
                  <a16:creationId xmlns:a16="http://schemas.microsoft.com/office/drawing/2014/main" id="{1CD00707-CB5F-5E6D-005D-B661C0EC8D41}"/>
                </a:ext>
              </a:extLst>
            </p:cNvPr>
            <p:cNvSpPr/>
            <p:nvPr/>
          </p:nvSpPr>
          <p:spPr>
            <a:xfrm>
              <a:off x="2971835" y="1089369"/>
              <a:ext cx="5532130" cy="59171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FEE3089-1398-B99C-4A02-8AF63E2300FD}"/>
                </a:ext>
              </a:extLst>
            </p:cNvPr>
            <p:cNvSpPr txBox="1"/>
            <p:nvPr/>
          </p:nvSpPr>
          <p:spPr>
            <a:xfrm>
              <a:off x="3198914" y="1229194"/>
              <a:ext cx="5510844" cy="344325"/>
            </a:xfrm>
            <a:prstGeom prst="rect">
              <a:avLst/>
            </a:prstGeom>
            <a:noFill/>
          </p:spPr>
          <p:txBody>
            <a:bodyPr wrap="square">
              <a:spAutoFit/>
            </a:bodyPr>
            <a:lstStyle/>
            <a:p>
              <a:pPr>
                <a:lnSpc>
                  <a:spcPct val="130000"/>
                </a:lnSpc>
              </a:pPr>
              <a:r>
                <a:rPr lang="en-US">
                  <a:solidFill>
                    <a:srgbClr val="374151"/>
                  </a:solidFill>
                  <a:latin typeface="Sitka Subheading" panose="02000505000000020004" pitchFamily="2" charset="0"/>
                </a:rPr>
                <a:t>Đưa ra cảnh báo đi kèm báo động và lưu lại ảnh thời điểm đó</a:t>
              </a:r>
              <a:endParaRPr lang="vi-VN" sz="1400" b="0" i="0" dirty="0">
                <a:solidFill>
                  <a:srgbClr val="374151"/>
                </a:solidFill>
                <a:effectLst/>
                <a:latin typeface="Sitka Subheading" panose="02000505000000020004" pitchFamily="2" charset="0"/>
              </a:endParaRPr>
            </a:p>
          </p:txBody>
        </p:sp>
      </p:grpSp>
      <p:cxnSp>
        <p:nvCxnSpPr>
          <p:cNvPr id="54" name="Straight Arrow Connector 53">
            <a:extLst>
              <a:ext uri="{FF2B5EF4-FFF2-40B4-BE49-F238E27FC236}">
                <a16:creationId xmlns:a16="http://schemas.microsoft.com/office/drawing/2014/main" id="{4487CCCE-79AC-BF2E-7CAC-04120F719AAA}"/>
              </a:ext>
            </a:extLst>
          </p:cNvPr>
          <p:cNvCxnSpPr>
            <a:cxnSpLocks/>
            <a:endCxn id="52" idx="1"/>
          </p:cNvCxnSpPr>
          <p:nvPr/>
        </p:nvCxnSpPr>
        <p:spPr>
          <a:xfrm flipV="1">
            <a:off x="2176598" y="2810804"/>
            <a:ext cx="652559" cy="1612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08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500" fill="hold"/>
                                        <p:tgtEl>
                                          <p:spTgt spid="87"/>
                                        </p:tgtEl>
                                        <p:attrNameLst>
                                          <p:attrName>ppt_x</p:attrName>
                                        </p:attrNameLst>
                                      </p:cBhvr>
                                      <p:tavLst>
                                        <p:tav tm="0">
                                          <p:val>
                                            <p:strVal val="0-#ppt_w/2"/>
                                          </p:val>
                                        </p:tav>
                                        <p:tav tm="100000">
                                          <p:val>
                                            <p:strVal val="#ppt_x"/>
                                          </p:val>
                                        </p:tav>
                                      </p:tavLst>
                                    </p:anim>
                                    <p:anim calcmode="lin" valueType="num">
                                      <p:cBhvr additive="base">
                                        <p:cTn id="8" dur="500" fill="hold"/>
                                        <p:tgtEl>
                                          <p:spTgt spid="8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0-#ppt_w/2"/>
                                          </p:val>
                                        </p:tav>
                                        <p:tav tm="100000">
                                          <p:val>
                                            <p:strVal val="#ppt_x"/>
                                          </p:val>
                                        </p:tav>
                                      </p:tavLst>
                                    </p:anim>
                                    <p:anim calcmode="lin" valueType="num">
                                      <p:cBhvr additive="base">
                                        <p:cTn id="12" dur="500" fill="hold"/>
                                        <p:tgtEl>
                                          <p:spTgt spid="7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fill="hold"/>
                                        <p:tgtEl>
                                          <p:spTgt spid="42"/>
                                        </p:tgtEl>
                                        <p:attrNameLst>
                                          <p:attrName>ppt_x</p:attrName>
                                        </p:attrNameLst>
                                      </p:cBhvr>
                                      <p:tavLst>
                                        <p:tav tm="0">
                                          <p:val>
                                            <p:strVal val="0-#ppt_w/2"/>
                                          </p:val>
                                        </p:tav>
                                        <p:tav tm="100000">
                                          <p:val>
                                            <p:strVal val="#ppt_x"/>
                                          </p:val>
                                        </p:tav>
                                      </p:tavLst>
                                    </p:anim>
                                    <p:anim calcmode="lin" valueType="num">
                                      <p:cBhvr additive="base">
                                        <p:cTn id="18" dur="500" fill="hold"/>
                                        <p:tgtEl>
                                          <p:spTgt spid="42"/>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0-#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500" fill="hold"/>
                                        <p:tgtEl>
                                          <p:spTgt spid="54"/>
                                        </p:tgtEl>
                                        <p:attrNameLst>
                                          <p:attrName>ppt_x</p:attrName>
                                        </p:attrNameLst>
                                      </p:cBhvr>
                                      <p:tavLst>
                                        <p:tav tm="0">
                                          <p:val>
                                            <p:strVal val="0-#ppt_w/2"/>
                                          </p:val>
                                        </p:tav>
                                        <p:tav tm="100000">
                                          <p:val>
                                            <p:strVal val="#ppt_x"/>
                                          </p:val>
                                        </p:tav>
                                      </p:tavLst>
                                    </p:anim>
                                    <p:anim calcmode="lin" valueType="num">
                                      <p:cBhvr additive="base">
                                        <p:cTn id="28" dur="500" fill="hold"/>
                                        <p:tgtEl>
                                          <p:spTgt spid="5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fill="hold"/>
                                        <p:tgtEl>
                                          <p:spTgt spid="51"/>
                                        </p:tgtEl>
                                        <p:attrNameLst>
                                          <p:attrName>ppt_x</p:attrName>
                                        </p:attrNameLst>
                                      </p:cBhvr>
                                      <p:tavLst>
                                        <p:tav tm="0">
                                          <p:val>
                                            <p:strVal val="0-#ppt_w/2"/>
                                          </p:val>
                                        </p:tav>
                                        <p:tav tm="100000">
                                          <p:val>
                                            <p:strVal val="#ppt_x"/>
                                          </p:val>
                                        </p:tav>
                                      </p:tavLst>
                                    </p:anim>
                                    <p:anim calcmode="lin" valueType="num">
                                      <p:cBhvr additive="base">
                                        <p:cTn id="32"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fill="hold"/>
                                        <p:tgtEl>
                                          <p:spTgt spid="46"/>
                                        </p:tgtEl>
                                        <p:attrNameLst>
                                          <p:attrName>ppt_x</p:attrName>
                                        </p:attrNameLst>
                                      </p:cBhvr>
                                      <p:tavLst>
                                        <p:tav tm="0">
                                          <p:val>
                                            <p:strVal val="0-#ppt_w/2"/>
                                          </p:val>
                                        </p:tav>
                                        <p:tav tm="100000">
                                          <p:val>
                                            <p:strVal val="#ppt_x"/>
                                          </p:val>
                                        </p:tav>
                                      </p:tavLst>
                                    </p:anim>
                                    <p:anim calcmode="lin" valueType="num">
                                      <p:cBhvr additive="base">
                                        <p:cTn id="38" dur="500" fill="hold"/>
                                        <p:tgtEl>
                                          <p:spTgt spid="46"/>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fill="hold"/>
                                        <p:tgtEl>
                                          <p:spTgt spid="43"/>
                                        </p:tgtEl>
                                        <p:attrNameLst>
                                          <p:attrName>ppt_x</p:attrName>
                                        </p:attrNameLst>
                                      </p:cBhvr>
                                      <p:tavLst>
                                        <p:tav tm="0">
                                          <p:val>
                                            <p:strVal val="0-#ppt_w/2"/>
                                          </p:val>
                                        </p:tav>
                                        <p:tav tm="100000">
                                          <p:val>
                                            <p:strVal val="#ppt_x"/>
                                          </p:val>
                                        </p:tav>
                                      </p:tavLst>
                                    </p:anim>
                                    <p:anim calcmode="lin" valueType="num">
                                      <p:cBhvr additive="base">
                                        <p:cTn id="42"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2" name="Title 1"/>
          <p:cNvSpPr>
            <a:spLocks noGrp="1"/>
          </p:cNvSpPr>
          <p:nvPr>
            <p:ph type="title"/>
          </p:nvPr>
        </p:nvSpPr>
        <p:spPr>
          <a:xfrm>
            <a:off x="2594488" y="1681475"/>
            <a:ext cx="5636355" cy="1597200"/>
          </a:xfrm>
        </p:spPr>
        <p:txBody>
          <a:bodyPr/>
          <a:lstStyle/>
          <a:p>
            <a:pPr algn="l"/>
            <a:r>
              <a:rPr lang="en-US" sz="4000" b="1"/>
              <a:t>Thuật toán của phần mềm </a:t>
            </a:r>
            <a:endParaRPr lang="en-US" sz="4000"/>
          </a:p>
        </p:txBody>
      </p:sp>
      <p:pic>
        <p:nvPicPr>
          <p:cNvPr id="1026" name="Picture 2" descr="Abstract ">
            <a:extLst>
              <a:ext uri="{FF2B5EF4-FFF2-40B4-BE49-F238E27FC236}">
                <a16:creationId xmlns:a16="http://schemas.microsoft.com/office/drawing/2014/main" id="{A73D8309-8B4E-4385-B205-B3348468CCF6}"/>
              </a:ext>
            </a:extLst>
          </p:cNvPr>
          <p:cNvPicPr>
            <a:picLocks noChangeAspect="1" noChangeArrowheads="1"/>
          </p:cNvPicPr>
          <p:nvPr/>
        </p:nvPicPr>
        <p:blipFill>
          <a:blip r:embed="rId3">
            <a:clrChange>
              <a:clrFrom>
                <a:srgbClr val="000000">
                  <a:alpha val="0"/>
                </a:srgbClr>
              </a:clrFrom>
              <a:clrTo>
                <a:srgbClr val="000000">
                  <a:alpha val="0"/>
                </a:srgbClr>
              </a:clrTo>
            </a:clrChange>
            <a:duotone>
              <a:prstClr val="black"/>
              <a:schemeClr val="tx1">
                <a:lumMod val="50000"/>
                <a:tint val="45000"/>
                <a:satMod val="400000"/>
              </a:schemeClr>
            </a:duotone>
            <a:extLst>
              <a:ext uri="{BEBA8EAE-BF5A-486C-A8C5-ECC9F3942E4B}">
                <a14:imgProps xmlns:a14="http://schemas.microsoft.com/office/drawing/2010/main">
                  <a14:imgLayer r:embed="rId4">
                    <a14:imgEffect>
                      <a14:colorTemperature colorTemp="59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832871" y="3239607"/>
            <a:ext cx="1397972" cy="1397972"/>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804;p51">
            <a:extLst>
              <a:ext uri="{FF2B5EF4-FFF2-40B4-BE49-F238E27FC236}">
                <a16:creationId xmlns:a16="http://schemas.microsoft.com/office/drawing/2014/main" id="{B315CE92-01C6-4F38-BABB-D6307D15E413}"/>
              </a:ext>
            </a:extLst>
          </p:cNvPr>
          <p:cNvSpPr/>
          <p:nvPr/>
        </p:nvSpPr>
        <p:spPr>
          <a:xfrm>
            <a:off x="853857" y="1681475"/>
            <a:ext cx="1409800" cy="1558132"/>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US"/>
          </a:p>
        </p:txBody>
      </p:sp>
      <p:sp>
        <p:nvSpPr>
          <p:cNvPr id="10" name="Google Shape;1806;p51">
            <a:extLst>
              <a:ext uri="{FF2B5EF4-FFF2-40B4-BE49-F238E27FC236}">
                <a16:creationId xmlns:a16="http://schemas.microsoft.com/office/drawing/2014/main" id="{8150F600-8D2F-4632-B74A-40EBB6CE224A}"/>
              </a:ext>
            </a:extLst>
          </p:cNvPr>
          <p:cNvSpPr txBox="1">
            <a:spLocks/>
          </p:cNvSpPr>
          <p:nvPr/>
        </p:nvSpPr>
        <p:spPr>
          <a:xfrm>
            <a:off x="913157" y="1922035"/>
            <a:ext cx="1291200" cy="113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6000"/>
              <a:buFont typeface="Alfa Slab One"/>
              <a:buNone/>
              <a:defRPr sz="5500" b="0" i="0" u="none" strike="noStrike" cap="none">
                <a:solidFill>
                  <a:schemeClr val="lt1"/>
                </a:solidFill>
                <a:latin typeface="Alfa Slab One"/>
                <a:ea typeface="Alfa Slab One"/>
                <a:cs typeface="Alfa Slab One"/>
                <a:sym typeface="Alfa Slab One"/>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en"/>
              <a:t>04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6">
            <a:extLst>
              <a:ext uri="{FF2B5EF4-FFF2-40B4-BE49-F238E27FC236}">
                <a16:creationId xmlns:a16="http://schemas.microsoft.com/office/drawing/2014/main" id="{85795795-9330-89A5-9661-6C5C5E0D3349}"/>
              </a:ext>
            </a:extLst>
          </p:cNvPr>
          <p:cNvGrpSpPr>
            <a:grpSpLocks noChangeAspect="1"/>
          </p:cNvGrpSpPr>
          <p:nvPr/>
        </p:nvGrpSpPr>
        <p:grpSpPr>
          <a:xfrm rot="-2183834">
            <a:off x="-486043" y="1551677"/>
            <a:ext cx="4790835" cy="3318097"/>
            <a:chOff x="0" y="0"/>
            <a:chExt cx="3429000" cy="2374900"/>
          </a:xfrm>
        </p:grpSpPr>
        <p:sp>
          <p:nvSpPr>
            <p:cNvPr id="27" name="Freeform 7">
              <a:extLst>
                <a:ext uri="{FF2B5EF4-FFF2-40B4-BE49-F238E27FC236}">
                  <a16:creationId xmlns:a16="http://schemas.microsoft.com/office/drawing/2014/main" id="{BB509888-C956-9D75-0A64-E1628D01970A}"/>
                </a:ext>
              </a:extLst>
            </p:cNvPr>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2"/>
              <a:stretch>
                <a:fillRect t="-278" b="-278"/>
              </a:stretch>
            </a:blipFill>
          </p:spPr>
        </p:sp>
        <p:sp>
          <p:nvSpPr>
            <p:cNvPr id="28" name="Freeform 8">
              <a:extLst>
                <a:ext uri="{FF2B5EF4-FFF2-40B4-BE49-F238E27FC236}">
                  <a16:creationId xmlns:a16="http://schemas.microsoft.com/office/drawing/2014/main" id="{2E43F90D-837A-E162-6AD8-D3D5102B6A40}"/>
                </a:ext>
              </a:extLst>
            </p:cNvPr>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3"/>
              <a:stretch>
                <a:fillRect l="-2902" t="-10996" r="-2492" b="-11124"/>
              </a:stretch>
            </a:blipFill>
          </p:spPr>
        </p:sp>
      </p:grpSp>
      <p:sp>
        <p:nvSpPr>
          <p:cNvPr id="24" name="Freeform 12">
            <a:extLst>
              <a:ext uri="{FF2B5EF4-FFF2-40B4-BE49-F238E27FC236}">
                <a16:creationId xmlns:a16="http://schemas.microsoft.com/office/drawing/2014/main" id="{B4B06ACC-2649-F9E6-076E-17E08891994A}"/>
              </a:ext>
            </a:extLst>
          </p:cNvPr>
          <p:cNvSpPr/>
          <p:nvPr/>
        </p:nvSpPr>
        <p:spPr>
          <a:xfrm rot="-296991">
            <a:off x="841681" y="8127"/>
            <a:ext cx="7550997" cy="5860150"/>
          </a:xfrm>
          <a:custGeom>
            <a:avLst/>
            <a:gdLst/>
            <a:ahLst/>
            <a:cxnLst/>
            <a:rect l="l" t="t" r="r" b="b"/>
            <a:pathLst>
              <a:path w="12128005" h="7794293">
                <a:moveTo>
                  <a:pt x="0" y="0"/>
                </a:moveTo>
                <a:lnTo>
                  <a:pt x="12128006" y="0"/>
                </a:lnTo>
                <a:lnTo>
                  <a:pt x="12128006" y="7794293"/>
                </a:lnTo>
                <a:lnTo>
                  <a:pt x="0" y="7794293"/>
                </a:lnTo>
                <a:lnTo>
                  <a:pt x="0" y="0"/>
                </a:lnTo>
                <a:close/>
              </a:path>
            </a:pathLst>
          </a:custGeom>
          <a:blipFill>
            <a:blip r:embed="rId4">
              <a:extLst>
                <a:ext uri="{BEBA8EAE-BF5A-486C-A8C5-ECC9F3942E4B}">
                  <a14:imgProps xmlns:a14="http://schemas.microsoft.com/office/drawing/2010/main">
                    <a14:imgLayer r:embed="rId5">
                      <a14:imgEffect>
                        <a14:colorTemperature colorTemp="7200"/>
                      </a14:imgEffect>
                    </a14:imgLayer>
                  </a14:imgProps>
                </a:ext>
              </a:extLst>
            </a:blip>
            <a:stretch>
              <a:fillRect/>
            </a:stretch>
          </a:blipFill>
        </p:spPr>
      </p:sp>
      <p:sp>
        <p:nvSpPr>
          <p:cNvPr id="19" name="Freeform 19">
            <a:extLst>
              <a:ext uri="{FF2B5EF4-FFF2-40B4-BE49-F238E27FC236}">
                <a16:creationId xmlns:a16="http://schemas.microsoft.com/office/drawing/2014/main" id="{1DDE2431-E0BD-67DB-0E40-5BABA93B07D3}"/>
              </a:ext>
            </a:extLst>
          </p:cNvPr>
          <p:cNvSpPr/>
          <p:nvPr/>
        </p:nvSpPr>
        <p:spPr>
          <a:xfrm rot="13567860">
            <a:off x="7540880" y="-182355"/>
            <a:ext cx="2377395" cy="1023471"/>
          </a:xfrm>
          <a:custGeom>
            <a:avLst/>
            <a:gdLst/>
            <a:ahLst/>
            <a:cxnLst/>
            <a:rect l="l" t="t" r="r" b="b"/>
            <a:pathLst>
              <a:path w="5117166" h="1272895">
                <a:moveTo>
                  <a:pt x="0" y="0"/>
                </a:moveTo>
                <a:lnTo>
                  <a:pt x="5117166" y="0"/>
                </a:lnTo>
                <a:lnTo>
                  <a:pt x="5117166" y="1272895"/>
                </a:lnTo>
                <a:lnTo>
                  <a:pt x="0" y="1272895"/>
                </a:lnTo>
                <a:lnTo>
                  <a:pt x="0" y="0"/>
                </a:lnTo>
                <a:close/>
              </a:path>
            </a:pathLst>
          </a:custGeom>
          <a:blipFill>
            <a:blip r:embed="rId6"/>
            <a:stretch>
              <a:fillRect/>
            </a:stretch>
          </a:blipFill>
        </p:spPr>
      </p:sp>
      <p:sp>
        <p:nvSpPr>
          <p:cNvPr id="21" name="Freeform 13">
            <a:extLst>
              <a:ext uri="{FF2B5EF4-FFF2-40B4-BE49-F238E27FC236}">
                <a16:creationId xmlns:a16="http://schemas.microsoft.com/office/drawing/2014/main" id="{F4A3F8EF-908F-6FF1-6C13-654F71EFC5B9}"/>
              </a:ext>
            </a:extLst>
          </p:cNvPr>
          <p:cNvSpPr/>
          <p:nvPr/>
        </p:nvSpPr>
        <p:spPr>
          <a:xfrm rot="18682751">
            <a:off x="-2558583" y="424452"/>
            <a:ext cx="5117166" cy="1272895"/>
          </a:xfrm>
          <a:custGeom>
            <a:avLst/>
            <a:gdLst/>
            <a:ahLst/>
            <a:cxnLst/>
            <a:rect l="l" t="t" r="r" b="b"/>
            <a:pathLst>
              <a:path w="5117166" h="1272895">
                <a:moveTo>
                  <a:pt x="0" y="0"/>
                </a:moveTo>
                <a:lnTo>
                  <a:pt x="5117167" y="0"/>
                </a:lnTo>
                <a:lnTo>
                  <a:pt x="5117167" y="1272895"/>
                </a:lnTo>
                <a:lnTo>
                  <a:pt x="0" y="1272895"/>
                </a:lnTo>
                <a:lnTo>
                  <a:pt x="0" y="0"/>
                </a:lnTo>
                <a:close/>
              </a:path>
            </a:pathLst>
          </a:custGeom>
          <a:blipFill>
            <a:blip r:embed="rId6"/>
            <a:stretch>
              <a:fillRect/>
            </a:stretch>
          </a:blipFill>
        </p:spPr>
      </p:sp>
      <p:sp>
        <p:nvSpPr>
          <p:cNvPr id="22" name="Freeform 14">
            <a:extLst>
              <a:ext uri="{FF2B5EF4-FFF2-40B4-BE49-F238E27FC236}">
                <a16:creationId xmlns:a16="http://schemas.microsoft.com/office/drawing/2014/main" id="{F14DA815-C6CD-17E3-055F-CAE262CB2CE0}"/>
              </a:ext>
            </a:extLst>
          </p:cNvPr>
          <p:cNvSpPr/>
          <p:nvPr/>
        </p:nvSpPr>
        <p:spPr>
          <a:xfrm rot="-3569674">
            <a:off x="-1470386" y="-1608574"/>
            <a:ext cx="3944942" cy="3875906"/>
          </a:xfrm>
          <a:custGeom>
            <a:avLst/>
            <a:gdLst/>
            <a:ahLst/>
            <a:cxnLst/>
            <a:rect l="l" t="t" r="r" b="b"/>
            <a:pathLst>
              <a:path w="3944942" h="3875906">
                <a:moveTo>
                  <a:pt x="0" y="0"/>
                </a:moveTo>
                <a:lnTo>
                  <a:pt x="3944943" y="0"/>
                </a:lnTo>
                <a:lnTo>
                  <a:pt x="3944943" y="3875906"/>
                </a:lnTo>
                <a:lnTo>
                  <a:pt x="0" y="3875906"/>
                </a:lnTo>
                <a:lnTo>
                  <a:pt x="0" y="0"/>
                </a:lnTo>
                <a:close/>
              </a:path>
            </a:pathLst>
          </a:custGeom>
          <a:blipFill>
            <a:blip r:embed="rId7"/>
            <a:stretch>
              <a:fillRect/>
            </a:stretch>
          </a:blipFill>
        </p:spPr>
        <p:txBody>
          <a:bodyPr/>
          <a:lstStyle/>
          <a:p>
            <a:endParaRPr lang="en-US"/>
          </a:p>
        </p:txBody>
      </p:sp>
      <p:sp>
        <p:nvSpPr>
          <p:cNvPr id="23" name="Freeform 16">
            <a:extLst>
              <a:ext uri="{FF2B5EF4-FFF2-40B4-BE49-F238E27FC236}">
                <a16:creationId xmlns:a16="http://schemas.microsoft.com/office/drawing/2014/main" id="{6E4F4D00-3BAC-4CA1-1C41-979F823E1324}"/>
              </a:ext>
            </a:extLst>
          </p:cNvPr>
          <p:cNvSpPr/>
          <p:nvPr/>
        </p:nvSpPr>
        <p:spPr>
          <a:xfrm rot="704966">
            <a:off x="7390031" y="1977060"/>
            <a:ext cx="3507936" cy="4278879"/>
          </a:xfrm>
          <a:custGeom>
            <a:avLst/>
            <a:gdLst/>
            <a:ahLst/>
            <a:cxnLst/>
            <a:rect l="l" t="t" r="r" b="b"/>
            <a:pathLst>
              <a:path w="3507936" h="4278879">
                <a:moveTo>
                  <a:pt x="0" y="0"/>
                </a:moveTo>
                <a:lnTo>
                  <a:pt x="3507935" y="0"/>
                </a:lnTo>
                <a:lnTo>
                  <a:pt x="3507935" y="4278879"/>
                </a:lnTo>
                <a:lnTo>
                  <a:pt x="0" y="4278879"/>
                </a:lnTo>
                <a:lnTo>
                  <a:pt x="0" y="0"/>
                </a:lnTo>
                <a:close/>
              </a:path>
            </a:pathLst>
          </a:custGeom>
          <a:blipFill>
            <a:blip r:embed="rId8"/>
            <a:stretch>
              <a:fillRect/>
            </a:stretch>
          </a:blipFill>
        </p:spPr>
      </p:sp>
      <p:sp>
        <p:nvSpPr>
          <p:cNvPr id="2" name="Freeform 6">
            <a:extLst>
              <a:ext uri="{FF2B5EF4-FFF2-40B4-BE49-F238E27FC236}">
                <a16:creationId xmlns:a16="http://schemas.microsoft.com/office/drawing/2014/main" id="{E6CAB24D-436B-FABB-CD5A-B7D09F6D8EB5}"/>
              </a:ext>
            </a:extLst>
          </p:cNvPr>
          <p:cNvSpPr/>
          <p:nvPr/>
        </p:nvSpPr>
        <p:spPr>
          <a:xfrm rot="19047208">
            <a:off x="410973" y="714604"/>
            <a:ext cx="2562347" cy="1056832"/>
          </a:xfrm>
          <a:custGeom>
            <a:avLst/>
            <a:gdLst/>
            <a:ahLst/>
            <a:cxnLst/>
            <a:rect l="l" t="t" r="r" b="b"/>
            <a:pathLst>
              <a:path w="9255763" h="7961133">
                <a:moveTo>
                  <a:pt x="0" y="0"/>
                </a:moveTo>
                <a:lnTo>
                  <a:pt x="9255762" y="0"/>
                </a:lnTo>
                <a:lnTo>
                  <a:pt x="9255762" y="7961133"/>
                </a:lnTo>
                <a:lnTo>
                  <a:pt x="0" y="7961133"/>
                </a:lnTo>
                <a:lnTo>
                  <a:pt x="0" y="0"/>
                </a:lnTo>
                <a:close/>
              </a:path>
            </a:pathLst>
          </a:custGeom>
          <a:blipFill>
            <a:blip r:embed="rId9"/>
            <a:stretch>
              <a:fillRect/>
            </a:stretch>
          </a:blipFill>
        </p:spPr>
      </p:sp>
      <p:sp>
        <p:nvSpPr>
          <p:cNvPr id="5" name="Title 1">
            <a:extLst>
              <a:ext uri="{FF2B5EF4-FFF2-40B4-BE49-F238E27FC236}">
                <a16:creationId xmlns:a16="http://schemas.microsoft.com/office/drawing/2014/main" id="{78C04B81-7D3D-1D15-5A8E-40E066236202}"/>
              </a:ext>
            </a:extLst>
          </p:cNvPr>
          <p:cNvSpPr txBox="1">
            <a:spLocks/>
          </p:cNvSpPr>
          <p:nvPr/>
        </p:nvSpPr>
        <p:spPr>
          <a:xfrm rot="18938870">
            <a:off x="578175" y="950820"/>
            <a:ext cx="2370454" cy="4200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Alfa Slab One"/>
              <a:buNone/>
              <a:defRPr sz="4800" b="0" i="0" u="none" strike="noStrike" cap="none">
                <a:solidFill>
                  <a:schemeClr val="lt2"/>
                </a:solidFill>
                <a:latin typeface="Alfa Slab One"/>
                <a:ea typeface="Alfa Slab One"/>
                <a:cs typeface="Alfa Slab One"/>
                <a:sym typeface="Alfa Slab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sz="2800"/>
              <a:t>Thuật toán</a:t>
            </a:r>
            <a:endParaRPr lang="en-US" sz="2800" dirty="0"/>
          </a:p>
        </p:txBody>
      </p:sp>
      <p:pic>
        <p:nvPicPr>
          <p:cNvPr id="1026" name="Picture 2">
            <a:extLst>
              <a:ext uri="{FF2B5EF4-FFF2-40B4-BE49-F238E27FC236}">
                <a16:creationId xmlns:a16="http://schemas.microsoft.com/office/drawing/2014/main" id="{86DCBE28-2944-F729-7FA6-2ABD260316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9580" y="315673"/>
            <a:ext cx="4928702" cy="560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664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657;p67"/>
          <p:cNvSpPr txBox="1">
            <a:spLocks/>
          </p:cNvSpPr>
          <p:nvPr/>
        </p:nvSpPr>
        <p:spPr>
          <a:xfrm>
            <a:off x="1198116" y="1335372"/>
            <a:ext cx="7040362" cy="99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400">
                <a:latin typeface="Alfa Slab One" panose="020B0604020202020204" charset="0"/>
              </a:rPr>
              <a:t>Cảm ơn thầy cô và các bạn đã lắng nghe !</a:t>
            </a:r>
          </a:p>
        </p:txBody>
      </p:sp>
      <p:pic>
        <p:nvPicPr>
          <p:cNvPr id="2050" name="Picture 2" descr="Celebrity gif. Brad Pitt looks at us and blows a grateful kiss. ">
            <a:extLst>
              <a:ext uri="{FF2B5EF4-FFF2-40B4-BE49-F238E27FC236}">
                <a16:creationId xmlns:a16="http://schemas.microsoft.com/office/drawing/2014/main" id="{17B14A22-2680-475F-BD6A-299311C79F7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244850" y="2810329"/>
            <a:ext cx="2654300" cy="1619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144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43" name="Google Shape;661;p36">
            <a:extLst>
              <a:ext uri="{FF2B5EF4-FFF2-40B4-BE49-F238E27FC236}">
                <a16:creationId xmlns:a16="http://schemas.microsoft.com/office/drawing/2014/main" id="{98DB7202-97A2-4531-91BD-0AEA8E41E328}"/>
              </a:ext>
            </a:extLst>
          </p:cNvPr>
          <p:cNvSpPr/>
          <p:nvPr/>
        </p:nvSpPr>
        <p:spPr>
          <a:xfrm>
            <a:off x="980164" y="498778"/>
            <a:ext cx="4822284" cy="726434"/>
          </a:xfrm>
          <a:custGeom>
            <a:avLst/>
            <a:gdLst/>
            <a:ahLst/>
            <a:cxnLst/>
            <a:rect l="l" t="t" r="r" b="b"/>
            <a:pathLst>
              <a:path w="154191" h="18924" extrusionOk="0">
                <a:moveTo>
                  <a:pt x="912" y="0"/>
                </a:moveTo>
                <a:lnTo>
                  <a:pt x="0" y="18924"/>
                </a:lnTo>
                <a:lnTo>
                  <a:pt x="87588" y="17099"/>
                </a:lnTo>
                <a:lnTo>
                  <a:pt x="152366" y="17099"/>
                </a:lnTo>
                <a:lnTo>
                  <a:pt x="154191" y="220"/>
                </a:lnTo>
                <a:lnTo>
                  <a:pt x="29652" y="2045"/>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US"/>
          </a:p>
        </p:txBody>
      </p:sp>
      <p:sp>
        <p:nvSpPr>
          <p:cNvPr id="1888" name="Google Shape;1888;p52"/>
          <p:cNvSpPr txBox="1">
            <a:spLocks noGrp="1"/>
          </p:cNvSpPr>
          <p:nvPr>
            <p:ph type="title"/>
          </p:nvPr>
        </p:nvSpPr>
        <p:spPr>
          <a:xfrm>
            <a:off x="971018" y="485710"/>
            <a:ext cx="5263477" cy="88075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THÀNH VIÊN NHÓM</a:t>
            </a:r>
            <a:endParaRPr sz="3200"/>
          </a:p>
        </p:txBody>
      </p:sp>
      <p:sp>
        <p:nvSpPr>
          <p:cNvPr id="1890" name="Google Shape;1890;p52"/>
          <p:cNvSpPr txBox="1">
            <a:spLocks noGrp="1"/>
          </p:cNvSpPr>
          <p:nvPr>
            <p:ph type="title" idx="4294967295"/>
          </p:nvPr>
        </p:nvSpPr>
        <p:spPr>
          <a:xfrm rot="-387">
            <a:off x="2573945" y="3545771"/>
            <a:ext cx="2667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a:t>Trần Mạnh Hùng</a:t>
            </a:r>
            <a:endParaRPr sz="2000"/>
          </a:p>
        </p:txBody>
      </p:sp>
      <p:sp>
        <p:nvSpPr>
          <p:cNvPr id="1912" name="Google Shape;1912;p52"/>
          <p:cNvSpPr/>
          <p:nvPr/>
        </p:nvSpPr>
        <p:spPr>
          <a:xfrm>
            <a:off x="1705363" y="1592081"/>
            <a:ext cx="138000" cy="618600"/>
          </a:xfrm>
          <a:prstGeom prst="rect">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2"/>
          <p:cNvSpPr/>
          <p:nvPr/>
        </p:nvSpPr>
        <p:spPr>
          <a:xfrm>
            <a:off x="1696635" y="2474720"/>
            <a:ext cx="138000" cy="6186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2"/>
          <p:cNvSpPr/>
          <p:nvPr/>
        </p:nvSpPr>
        <p:spPr>
          <a:xfrm>
            <a:off x="1681070" y="3404396"/>
            <a:ext cx="138000" cy="618600"/>
          </a:xfrm>
          <a:prstGeom prst="rect">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18" name="Google Shape;1918;p52"/>
          <p:cNvCxnSpPr>
            <a:stCxn id="1913" idx="1"/>
            <a:endCxn id="1919" idx="3"/>
          </p:cNvCxnSpPr>
          <p:nvPr/>
        </p:nvCxnSpPr>
        <p:spPr>
          <a:xfrm flipH="1" flipV="1">
            <a:off x="1543936" y="2783600"/>
            <a:ext cx="152699" cy="420"/>
          </a:xfrm>
          <a:prstGeom prst="straightConnector1">
            <a:avLst/>
          </a:prstGeom>
          <a:noFill/>
          <a:ln w="9525" cap="flat" cmpd="sng">
            <a:solidFill>
              <a:schemeClr val="lt2"/>
            </a:solidFill>
            <a:prstDash val="solid"/>
            <a:round/>
            <a:headEnd type="none" w="med" len="med"/>
            <a:tailEnd type="none" w="med" len="med"/>
          </a:ln>
        </p:spPr>
      </p:cxnSp>
      <p:cxnSp>
        <p:nvCxnSpPr>
          <p:cNvPr id="1920" name="Google Shape;1920;p52"/>
          <p:cNvCxnSpPr>
            <a:cxnSpLocks/>
            <a:stCxn id="1912" idx="1"/>
            <a:endCxn id="1921" idx="3"/>
          </p:cNvCxnSpPr>
          <p:nvPr/>
        </p:nvCxnSpPr>
        <p:spPr>
          <a:xfrm flipH="1" flipV="1">
            <a:off x="1552663" y="1901231"/>
            <a:ext cx="152700" cy="150"/>
          </a:xfrm>
          <a:prstGeom prst="straightConnector1">
            <a:avLst/>
          </a:prstGeom>
          <a:noFill/>
          <a:ln w="9525" cap="flat" cmpd="sng">
            <a:solidFill>
              <a:schemeClr val="lt2"/>
            </a:solidFill>
            <a:prstDash val="solid"/>
            <a:round/>
            <a:headEnd type="none" w="med" len="med"/>
            <a:tailEnd type="none" w="med" len="med"/>
          </a:ln>
        </p:spPr>
      </p:cxnSp>
      <p:cxnSp>
        <p:nvCxnSpPr>
          <p:cNvPr id="1922" name="Google Shape;1922;p52"/>
          <p:cNvCxnSpPr>
            <a:stCxn id="1914" idx="1"/>
            <a:endCxn id="1923" idx="3"/>
          </p:cNvCxnSpPr>
          <p:nvPr/>
        </p:nvCxnSpPr>
        <p:spPr>
          <a:xfrm flipH="1" flipV="1">
            <a:off x="1528371" y="3713306"/>
            <a:ext cx="152699" cy="390"/>
          </a:xfrm>
          <a:prstGeom prst="straightConnector1">
            <a:avLst/>
          </a:prstGeom>
          <a:noFill/>
          <a:ln w="9525" cap="flat" cmpd="sng">
            <a:solidFill>
              <a:schemeClr val="lt2"/>
            </a:solidFill>
            <a:prstDash val="solid"/>
            <a:round/>
            <a:headEnd type="none" w="med" len="med"/>
            <a:tailEnd type="none" w="med" len="med"/>
          </a:ln>
        </p:spPr>
      </p:cxnSp>
      <p:sp>
        <p:nvSpPr>
          <p:cNvPr id="1919" name="Google Shape;1919;p52"/>
          <p:cNvSpPr txBox="1">
            <a:spLocks noGrp="1"/>
          </p:cNvSpPr>
          <p:nvPr>
            <p:ph type="title" idx="4294967295"/>
          </p:nvPr>
        </p:nvSpPr>
        <p:spPr>
          <a:xfrm rot="-6747">
            <a:off x="1238235" y="2601050"/>
            <a:ext cx="305701"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a:highlight>
                  <a:schemeClr val="lt1"/>
                </a:highlight>
              </a:rPr>
              <a:t>2</a:t>
            </a:r>
            <a:endParaRPr sz="1400">
              <a:highlight>
                <a:schemeClr val="lt1"/>
              </a:highlight>
            </a:endParaRPr>
          </a:p>
        </p:txBody>
      </p:sp>
      <p:sp>
        <p:nvSpPr>
          <p:cNvPr id="1921" name="Google Shape;1921;p52"/>
          <p:cNvSpPr txBox="1">
            <a:spLocks noGrp="1"/>
          </p:cNvSpPr>
          <p:nvPr>
            <p:ph type="title" idx="4294967295"/>
          </p:nvPr>
        </p:nvSpPr>
        <p:spPr>
          <a:xfrm rot="-3374">
            <a:off x="1246963" y="1718531"/>
            <a:ext cx="3057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a:highlight>
                  <a:schemeClr val="lt1"/>
                </a:highlight>
              </a:rPr>
              <a:t>1</a:t>
            </a:r>
            <a:endParaRPr sz="1400">
              <a:highlight>
                <a:schemeClr val="lt1"/>
              </a:highlight>
            </a:endParaRPr>
          </a:p>
        </p:txBody>
      </p:sp>
      <p:sp>
        <p:nvSpPr>
          <p:cNvPr id="1923" name="Google Shape;1923;p52"/>
          <p:cNvSpPr txBox="1">
            <a:spLocks noGrp="1"/>
          </p:cNvSpPr>
          <p:nvPr>
            <p:ph type="title" idx="4294967295"/>
          </p:nvPr>
        </p:nvSpPr>
        <p:spPr>
          <a:xfrm rot="-6747">
            <a:off x="1222670" y="3530756"/>
            <a:ext cx="305701"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a:highlight>
                  <a:schemeClr val="lt1"/>
                </a:highlight>
              </a:rPr>
              <a:t>3</a:t>
            </a:r>
            <a:endParaRPr sz="1400">
              <a:highlight>
                <a:schemeClr val="lt1"/>
              </a:highlight>
            </a:endParaRPr>
          </a:p>
        </p:txBody>
      </p:sp>
      <p:grpSp>
        <p:nvGrpSpPr>
          <p:cNvPr id="42" name="Group 41">
            <a:extLst>
              <a:ext uri="{FF2B5EF4-FFF2-40B4-BE49-F238E27FC236}">
                <a16:creationId xmlns:a16="http://schemas.microsoft.com/office/drawing/2014/main" id="{2D7A11DB-E8E9-6F1D-C1F0-B08176C42A3A}"/>
              </a:ext>
            </a:extLst>
          </p:cNvPr>
          <p:cNvGrpSpPr/>
          <p:nvPr/>
        </p:nvGrpSpPr>
        <p:grpSpPr>
          <a:xfrm rot="21255166">
            <a:off x="7693" y="3870780"/>
            <a:ext cx="1206392" cy="1266119"/>
            <a:chOff x="313951" y="3544125"/>
            <a:chExt cx="1523999" cy="1391849"/>
          </a:xfrm>
        </p:grpSpPr>
        <p:sp>
          <p:nvSpPr>
            <p:cNvPr id="131" name="Google Shape;6943;p69"/>
            <p:cNvSpPr/>
            <p:nvPr/>
          </p:nvSpPr>
          <p:spPr>
            <a:xfrm flipH="1">
              <a:off x="313951" y="3544125"/>
              <a:ext cx="1523999" cy="1391849"/>
            </a:xfrm>
            <a:custGeom>
              <a:avLst/>
              <a:gdLst/>
              <a:ahLst/>
              <a:cxnLst/>
              <a:rect l="l" t="t" r="r" b="b"/>
              <a:pathLst>
                <a:path w="43485" h="40882" extrusionOk="0">
                  <a:moveTo>
                    <a:pt x="18494" y="8828"/>
                  </a:moveTo>
                  <a:lnTo>
                    <a:pt x="18494" y="9799"/>
                  </a:lnTo>
                  <a:cubicBezTo>
                    <a:pt x="18494" y="10122"/>
                    <a:pt x="18469" y="10446"/>
                    <a:pt x="18445" y="10745"/>
                  </a:cubicBezTo>
                  <a:cubicBezTo>
                    <a:pt x="18395" y="11392"/>
                    <a:pt x="18320" y="12039"/>
                    <a:pt x="18245" y="12661"/>
                  </a:cubicBezTo>
                  <a:cubicBezTo>
                    <a:pt x="18146" y="13283"/>
                    <a:pt x="18021" y="13931"/>
                    <a:pt x="17872" y="14553"/>
                  </a:cubicBezTo>
                  <a:cubicBezTo>
                    <a:pt x="17723" y="15175"/>
                    <a:pt x="17524" y="15797"/>
                    <a:pt x="17275" y="16395"/>
                  </a:cubicBezTo>
                  <a:cubicBezTo>
                    <a:pt x="17374" y="16071"/>
                    <a:pt x="17449" y="15773"/>
                    <a:pt x="17499" y="15449"/>
                  </a:cubicBezTo>
                  <a:cubicBezTo>
                    <a:pt x="17573" y="15150"/>
                    <a:pt x="17648" y="14827"/>
                    <a:pt x="17698" y="14528"/>
                  </a:cubicBezTo>
                  <a:cubicBezTo>
                    <a:pt x="17822" y="13906"/>
                    <a:pt x="17922" y="13259"/>
                    <a:pt x="18021" y="12636"/>
                  </a:cubicBezTo>
                  <a:cubicBezTo>
                    <a:pt x="18121" y="12014"/>
                    <a:pt x="18196" y="11367"/>
                    <a:pt x="18270" y="10745"/>
                  </a:cubicBezTo>
                  <a:lnTo>
                    <a:pt x="18494" y="8828"/>
                  </a:lnTo>
                  <a:close/>
                  <a:moveTo>
                    <a:pt x="18793" y="7733"/>
                  </a:moveTo>
                  <a:cubicBezTo>
                    <a:pt x="19714" y="9027"/>
                    <a:pt x="20685" y="10247"/>
                    <a:pt x="21755" y="11392"/>
                  </a:cubicBezTo>
                  <a:lnTo>
                    <a:pt x="21755" y="11417"/>
                  </a:lnTo>
                  <a:lnTo>
                    <a:pt x="22552" y="12263"/>
                  </a:lnTo>
                  <a:cubicBezTo>
                    <a:pt x="22825" y="12562"/>
                    <a:pt x="23099" y="12810"/>
                    <a:pt x="23373" y="13109"/>
                  </a:cubicBezTo>
                  <a:lnTo>
                    <a:pt x="23796" y="13507"/>
                  </a:lnTo>
                  <a:lnTo>
                    <a:pt x="24219" y="13931"/>
                  </a:lnTo>
                  <a:cubicBezTo>
                    <a:pt x="24493" y="14204"/>
                    <a:pt x="24767" y="14478"/>
                    <a:pt x="25066" y="14727"/>
                  </a:cubicBezTo>
                  <a:lnTo>
                    <a:pt x="25937" y="15548"/>
                  </a:lnTo>
                  <a:cubicBezTo>
                    <a:pt x="26211" y="15797"/>
                    <a:pt x="26509" y="16046"/>
                    <a:pt x="26808" y="16320"/>
                  </a:cubicBezTo>
                  <a:cubicBezTo>
                    <a:pt x="27107" y="16594"/>
                    <a:pt x="27405" y="16843"/>
                    <a:pt x="27704" y="17092"/>
                  </a:cubicBezTo>
                  <a:cubicBezTo>
                    <a:pt x="27978" y="17366"/>
                    <a:pt x="28277" y="17614"/>
                    <a:pt x="28575" y="17863"/>
                  </a:cubicBezTo>
                  <a:cubicBezTo>
                    <a:pt x="28874" y="18137"/>
                    <a:pt x="29197" y="18386"/>
                    <a:pt x="29496" y="18635"/>
                  </a:cubicBezTo>
                  <a:cubicBezTo>
                    <a:pt x="29795" y="18884"/>
                    <a:pt x="30094" y="19133"/>
                    <a:pt x="30392" y="19382"/>
                  </a:cubicBezTo>
                  <a:cubicBezTo>
                    <a:pt x="30990" y="19880"/>
                    <a:pt x="31612" y="20377"/>
                    <a:pt x="32234" y="20875"/>
                  </a:cubicBezTo>
                  <a:cubicBezTo>
                    <a:pt x="30915" y="20029"/>
                    <a:pt x="29621" y="19108"/>
                    <a:pt x="28376" y="18137"/>
                  </a:cubicBezTo>
                  <a:cubicBezTo>
                    <a:pt x="27132" y="17166"/>
                    <a:pt x="25937" y="16146"/>
                    <a:pt x="24767" y="15051"/>
                  </a:cubicBezTo>
                  <a:cubicBezTo>
                    <a:pt x="23622" y="13980"/>
                    <a:pt x="22527" y="12835"/>
                    <a:pt x="21506" y="11641"/>
                  </a:cubicBezTo>
                  <a:cubicBezTo>
                    <a:pt x="20486" y="10421"/>
                    <a:pt x="19565" y="9127"/>
                    <a:pt x="18793" y="7733"/>
                  </a:cubicBezTo>
                  <a:close/>
                  <a:moveTo>
                    <a:pt x="33651" y="20202"/>
                  </a:moveTo>
                  <a:cubicBezTo>
                    <a:pt x="33819" y="20202"/>
                    <a:pt x="33990" y="20230"/>
                    <a:pt x="34151" y="20278"/>
                  </a:cubicBezTo>
                  <a:cubicBezTo>
                    <a:pt x="34400" y="20352"/>
                    <a:pt x="34624" y="20502"/>
                    <a:pt x="34798" y="20726"/>
                  </a:cubicBezTo>
                  <a:cubicBezTo>
                    <a:pt x="34972" y="20900"/>
                    <a:pt x="35072" y="21149"/>
                    <a:pt x="35146" y="21398"/>
                  </a:cubicBezTo>
                  <a:cubicBezTo>
                    <a:pt x="34898" y="20975"/>
                    <a:pt x="34524" y="20651"/>
                    <a:pt x="34076" y="20477"/>
                  </a:cubicBezTo>
                  <a:cubicBezTo>
                    <a:pt x="34026" y="20452"/>
                    <a:pt x="33977" y="20452"/>
                    <a:pt x="33927" y="20427"/>
                  </a:cubicBezTo>
                  <a:cubicBezTo>
                    <a:pt x="33877" y="20427"/>
                    <a:pt x="33802" y="20402"/>
                    <a:pt x="33753" y="20402"/>
                  </a:cubicBezTo>
                  <a:lnTo>
                    <a:pt x="33404" y="20402"/>
                  </a:lnTo>
                  <a:cubicBezTo>
                    <a:pt x="33280" y="20427"/>
                    <a:pt x="33155" y="20427"/>
                    <a:pt x="33056" y="20452"/>
                  </a:cubicBezTo>
                  <a:cubicBezTo>
                    <a:pt x="32931" y="20477"/>
                    <a:pt x="32807" y="20502"/>
                    <a:pt x="32682" y="20527"/>
                  </a:cubicBezTo>
                  <a:cubicBezTo>
                    <a:pt x="32807" y="20452"/>
                    <a:pt x="32906" y="20402"/>
                    <a:pt x="33031" y="20352"/>
                  </a:cubicBezTo>
                  <a:lnTo>
                    <a:pt x="33006" y="20352"/>
                  </a:lnTo>
                  <a:cubicBezTo>
                    <a:pt x="33130" y="20303"/>
                    <a:pt x="33255" y="20253"/>
                    <a:pt x="33379" y="20228"/>
                  </a:cubicBezTo>
                  <a:cubicBezTo>
                    <a:pt x="33467" y="20210"/>
                    <a:pt x="33559" y="20202"/>
                    <a:pt x="33651" y="20202"/>
                  </a:cubicBezTo>
                  <a:close/>
                  <a:moveTo>
                    <a:pt x="19042" y="12163"/>
                  </a:moveTo>
                  <a:cubicBezTo>
                    <a:pt x="19042" y="12163"/>
                    <a:pt x="20336" y="15076"/>
                    <a:pt x="24667" y="19332"/>
                  </a:cubicBezTo>
                  <a:cubicBezTo>
                    <a:pt x="24667" y="19332"/>
                    <a:pt x="23074" y="18560"/>
                    <a:pt x="20187" y="16967"/>
                  </a:cubicBezTo>
                  <a:lnTo>
                    <a:pt x="20187" y="16967"/>
                  </a:lnTo>
                  <a:cubicBezTo>
                    <a:pt x="20212" y="16992"/>
                    <a:pt x="22228" y="18710"/>
                    <a:pt x="31736" y="23464"/>
                  </a:cubicBezTo>
                  <a:cubicBezTo>
                    <a:pt x="31736" y="23464"/>
                    <a:pt x="26211" y="21497"/>
                    <a:pt x="18221" y="16992"/>
                  </a:cubicBezTo>
                  <a:cubicBezTo>
                    <a:pt x="18693" y="15424"/>
                    <a:pt x="18967" y="13806"/>
                    <a:pt x="19042" y="12163"/>
                  </a:cubicBezTo>
                  <a:close/>
                  <a:moveTo>
                    <a:pt x="35619" y="20850"/>
                  </a:moveTo>
                  <a:lnTo>
                    <a:pt x="35619" y="20850"/>
                  </a:lnTo>
                  <a:cubicBezTo>
                    <a:pt x="36142" y="21025"/>
                    <a:pt x="36640" y="21224"/>
                    <a:pt x="37163" y="21448"/>
                  </a:cubicBezTo>
                  <a:lnTo>
                    <a:pt x="37138" y="21448"/>
                  </a:lnTo>
                  <a:cubicBezTo>
                    <a:pt x="37660" y="21647"/>
                    <a:pt x="38158" y="21871"/>
                    <a:pt x="38656" y="22095"/>
                  </a:cubicBezTo>
                  <a:cubicBezTo>
                    <a:pt x="39154" y="22294"/>
                    <a:pt x="39627" y="22543"/>
                    <a:pt x="40125" y="22767"/>
                  </a:cubicBezTo>
                  <a:lnTo>
                    <a:pt x="40847" y="23140"/>
                  </a:lnTo>
                  <a:cubicBezTo>
                    <a:pt x="41095" y="23265"/>
                    <a:pt x="41344" y="23389"/>
                    <a:pt x="41593" y="23514"/>
                  </a:cubicBezTo>
                  <a:cubicBezTo>
                    <a:pt x="41319" y="23439"/>
                    <a:pt x="41071" y="23339"/>
                    <a:pt x="40822" y="23240"/>
                  </a:cubicBezTo>
                  <a:lnTo>
                    <a:pt x="40050" y="22916"/>
                  </a:lnTo>
                  <a:cubicBezTo>
                    <a:pt x="39552" y="22717"/>
                    <a:pt x="39054" y="22493"/>
                    <a:pt x="38557" y="22294"/>
                  </a:cubicBezTo>
                  <a:cubicBezTo>
                    <a:pt x="38059" y="22070"/>
                    <a:pt x="37561" y="21821"/>
                    <a:pt x="37088" y="21597"/>
                  </a:cubicBezTo>
                  <a:cubicBezTo>
                    <a:pt x="36590" y="21348"/>
                    <a:pt x="36092" y="21099"/>
                    <a:pt x="35619" y="20850"/>
                  </a:cubicBezTo>
                  <a:close/>
                  <a:moveTo>
                    <a:pt x="35943" y="21473"/>
                  </a:moveTo>
                  <a:lnTo>
                    <a:pt x="35943" y="21473"/>
                  </a:lnTo>
                  <a:cubicBezTo>
                    <a:pt x="36466" y="21647"/>
                    <a:pt x="36964" y="21846"/>
                    <a:pt x="37461" y="22045"/>
                  </a:cubicBezTo>
                  <a:cubicBezTo>
                    <a:pt x="37984" y="22269"/>
                    <a:pt x="38482" y="22493"/>
                    <a:pt x="38980" y="22717"/>
                  </a:cubicBezTo>
                  <a:cubicBezTo>
                    <a:pt x="39478" y="22916"/>
                    <a:pt x="39950" y="23165"/>
                    <a:pt x="40448" y="23389"/>
                  </a:cubicBezTo>
                  <a:lnTo>
                    <a:pt x="41195" y="23763"/>
                  </a:lnTo>
                  <a:cubicBezTo>
                    <a:pt x="41419" y="23887"/>
                    <a:pt x="41668" y="24011"/>
                    <a:pt x="41917" y="24136"/>
                  </a:cubicBezTo>
                  <a:cubicBezTo>
                    <a:pt x="41668" y="24061"/>
                    <a:pt x="41394" y="23962"/>
                    <a:pt x="41145" y="23862"/>
                  </a:cubicBezTo>
                  <a:lnTo>
                    <a:pt x="40374" y="23563"/>
                  </a:lnTo>
                  <a:cubicBezTo>
                    <a:pt x="39876" y="23339"/>
                    <a:pt x="39378" y="23115"/>
                    <a:pt x="38880" y="22891"/>
                  </a:cubicBezTo>
                  <a:cubicBezTo>
                    <a:pt x="38382" y="22692"/>
                    <a:pt x="37885" y="22443"/>
                    <a:pt x="37412" y="22219"/>
                  </a:cubicBezTo>
                  <a:cubicBezTo>
                    <a:pt x="36914" y="21970"/>
                    <a:pt x="36441" y="21721"/>
                    <a:pt x="35943" y="21473"/>
                  </a:cubicBezTo>
                  <a:close/>
                  <a:moveTo>
                    <a:pt x="34922" y="22214"/>
                  </a:moveTo>
                  <a:cubicBezTo>
                    <a:pt x="34918" y="22486"/>
                    <a:pt x="34890" y="22740"/>
                    <a:pt x="34798" y="23016"/>
                  </a:cubicBezTo>
                  <a:cubicBezTo>
                    <a:pt x="34723" y="23290"/>
                    <a:pt x="34574" y="23563"/>
                    <a:pt x="34400" y="23812"/>
                  </a:cubicBezTo>
                  <a:cubicBezTo>
                    <a:pt x="34226" y="24061"/>
                    <a:pt x="33952" y="24235"/>
                    <a:pt x="33653" y="24310"/>
                  </a:cubicBezTo>
                  <a:cubicBezTo>
                    <a:pt x="33561" y="24333"/>
                    <a:pt x="33466" y="24344"/>
                    <a:pt x="33371" y="24344"/>
                  </a:cubicBezTo>
                  <a:cubicBezTo>
                    <a:pt x="33161" y="24344"/>
                    <a:pt x="32954" y="24289"/>
                    <a:pt x="32782" y="24186"/>
                  </a:cubicBezTo>
                  <a:lnTo>
                    <a:pt x="32782" y="24186"/>
                  </a:lnTo>
                  <a:cubicBezTo>
                    <a:pt x="32905" y="24208"/>
                    <a:pt x="33028" y="24220"/>
                    <a:pt x="33151" y="24220"/>
                  </a:cubicBezTo>
                  <a:cubicBezTo>
                    <a:pt x="33302" y="24220"/>
                    <a:pt x="33452" y="24202"/>
                    <a:pt x="33603" y="24161"/>
                  </a:cubicBezTo>
                  <a:cubicBezTo>
                    <a:pt x="33852" y="24061"/>
                    <a:pt x="34076" y="23887"/>
                    <a:pt x="34226" y="23688"/>
                  </a:cubicBezTo>
                  <a:cubicBezTo>
                    <a:pt x="34400" y="23464"/>
                    <a:pt x="34524" y="23215"/>
                    <a:pt x="34624" y="22941"/>
                  </a:cubicBezTo>
                  <a:cubicBezTo>
                    <a:pt x="34738" y="22713"/>
                    <a:pt x="34831" y="22465"/>
                    <a:pt x="34922" y="22214"/>
                  </a:cubicBezTo>
                  <a:close/>
                  <a:moveTo>
                    <a:pt x="36327" y="22115"/>
                  </a:moveTo>
                  <a:lnTo>
                    <a:pt x="36327" y="22115"/>
                  </a:lnTo>
                  <a:cubicBezTo>
                    <a:pt x="36828" y="22286"/>
                    <a:pt x="37306" y="22501"/>
                    <a:pt x="37785" y="22692"/>
                  </a:cubicBezTo>
                  <a:cubicBezTo>
                    <a:pt x="38308" y="22891"/>
                    <a:pt x="38805" y="23115"/>
                    <a:pt x="39303" y="23339"/>
                  </a:cubicBezTo>
                  <a:cubicBezTo>
                    <a:pt x="39801" y="23563"/>
                    <a:pt x="40299" y="23787"/>
                    <a:pt x="40772" y="24036"/>
                  </a:cubicBezTo>
                  <a:lnTo>
                    <a:pt x="41519" y="24385"/>
                  </a:lnTo>
                  <a:cubicBezTo>
                    <a:pt x="41743" y="24509"/>
                    <a:pt x="41992" y="24634"/>
                    <a:pt x="42240" y="24783"/>
                  </a:cubicBezTo>
                  <a:cubicBezTo>
                    <a:pt x="41967" y="24684"/>
                    <a:pt x="41718" y="24584"/>
                    <a:pt x="41469" y="24484"/>
                  </a:cubicBezTo>
                  <a:lnTo>
                    <a:pt x="40697" y="24186"/>
                  </a:lnTo>
                  <a:cubicBezTo>
                    <a:pt x="40199" y="23962"/>
                    <a:pt x="39702" y="23763"/>
                    <a:pt x="39204" y="23539"/>
                  </a:cubicBezTo>
                  <a:cubicBezTo>
                    <a:pt x="38706" y="23314"/>
                    <a:pt x="38208" y="23090"/>
                    <a:pt x="37735" y="22842"/>
                  </a:cubicBezTo>
                  <a:cubicBezTo>
                    <a:pt x="37250" y="22599"/>
                    <a:pt x="36788" y="22380"/>
                    <a:pt x="36327" y="22115"/>
                  </a:cubicBezTo>
                  <a:close/>
                  <a:moveTo>
                    <a:pt x="36615" y="22742"/>
                  </a:moveTo>
                  <a:cubicBezTo>
                    <a:pt x="37113" y="22916"/>
                    <a:pt x="37636" y="23115"/>
                    <a:pt x="38133" y="23339"/>
                  </a:cubicBezTo>
                  <a:cubicBezTo>
                    <a:pt x="38631" y="23539"/>
                    <a:pt x="39129" y="23763"/>
                    <a:pt x="39627" y="23987"/>
                  </a:cubicBezTo>
                  <a:cubicBezTo>
                    <a:pt x="40125" y="24186"/>
                    <a:pt x="40623" y="24435"/>
                    <a:pt x="41120" y="24659"/>
                  </a:cubicBezTo>
                  <a:lnTo>
                    <a:pt x="41842" y="25032"/>
                  </a:lnTo>
                  <a:cubicBezTo>
                    <a:pt x="42091" y="25156"/>
                    <a:pt x="42340" y="25281"/>
                    <a:pt x="42564" y="25405"/>
                  </a:cubicBezTo>
                  <a:cubicBezTo>
                    <a:pt x="42315" y="25306"/>
                    <a:pt x="42066" y="25206"/>
                    <a:pt x="41792" y="25132"/>
                  </a:cubicBezTo>
                  <a:lnTo>
                    <a:pt x="41046" y="24833"/>
                  </a:lnTo>
                  <a:cubicBezTo>
                    <a:pt x="40548" y="24609"/>
                    <a:pt x="40050" y="24410"/>
                    <a:pt x="39552" y="24186"/>
                  </a:cubicBezTo>
                  <a:cubicBezTo>
                    <a:pt x="39054" y="23962"/>
                    <a:pt x="38557" y="23738"/>
                    <a:pt x="38059" y="23489"/>
                  </a:cubicBezTo>
                  <a:cubicBezTo>
                    <a:pt x="37586" y="23240"/>
                    <a:pt x="37088" y="23016"/>
                    <a:pt x="36615" y="22742"/>
                  </a:cubicBezTo>
                  <a:close/>
                  <a:moveTo>
                    <a:pt x="18021" y="7210"/>
                  </a:moveTo>
                  <a:lnTo>
                    <a:pt x="18021" y="7210"/>
                  </a:lnTo>
                  <a:cubicBezTo>
                    <a:pt x="17897" y="8903"/>
                    <a:pt x="17623" y="10620"/>
                    <a:pt x="17225" y="12288"/>
                  </a:cubicBezTo>
                  <a:cubicBezTo>
                    <a:pt x="16827" y="13955"/>
                    <a:pt x="16304" y="15598"/>
                    <a:pt x="15657" y="17166"/>
                  </a:cubicBezTo>
                  <a:cubicBezTo>
                    <a:pt x="14985" y="18759"/>
                    <a:pt x="14188" y="20303"/>
                    <a:pt x="13267" y="21746"/>
                  </a:cubicBezTo>
                  <a:cubicBezTo>
                    <a:pt x="12346" y="23190"/>
                    <a:pt x="11251" y="24534"/>
                    <a:pt x="10056" y="25754"/>
                  </a:cubicBezTo>
                  <a:cubicBezTo>
                    <a:pt x="11127" y="24435"/>
                    <a:pt x="12097" y="23041"/>
                    <a:pt x="12993" y="21572"/>
                  </a:cubicBezTo>
                  <a:lnTo>
                    <a:pt x="12968" y="21572"/>
                  </a:lnTo>
                  <a:cubicBezTo>
                    <a:pt x="13840" y="20104"/>
                    <a:pt x="14586" y="18585"/>
                    <a:pt x="15234" y="17017"/>
                  </a:cubicBezTo>
                  <a:cubicBezTo>
                    <a:pt x="15881" y="15449"/>
                    <a:pt x="16453" y="13831"/>
                    <a:pt x="16901" y="12213"/>
                  </a:cubicBezTo>
                  <a:cubicBezTo>
                    <a:pt x="17125" y="11392"/>
                    <a:pt x="17324" y="10570"/>
                    <a:pt x="17524" y="9724"/>
                  </a:cubicBezTo>
                  <a:cubicBezTo>
                    <a:pt x="17698" y="8878"/>
                    <a:pt x="17872" y="8056"/>
                    <a:pt x="18021" y="7210"/>
                  </a:cubicBezTo>
                  <a:close/>
                  <a:moveTo>
                    <a:pt x="36366" y="23165"/>
                  </a:moveTo>
                  <a:lnTo>
                    <a:pt x="36366" y="23165"/>
                  </a:lnTo>
                  <a:cubicBezTo>
                    <a:pt x="36889" y="23339"/>
                    <a:pt x="37387" y="23539"/>
                    <a:pt x="37885" y="23763"/>
                  </a:cubicBezTo>
                  <a:cubicBezTo>
                    <a:pt x="38407" y="23962"/>
                    <a:pt x="38905" y="24186"/>
                    <a:pt x="39403" y="24410"/>
                  </a:cubicBezTo>
                  <a:cubicBezTo>
                    <a:pt x="39901" y="24609"/>
                    <a:pt x="40374" y="24858"/>
                    <a:pt x="40871" y="25082"/>
                  </a:cubicBezTo>
                  <a:lnTo>
                    <a:pt x="41618" y="25455"/>
                  </a:lnTo>
                  <a:cubicBezTo>
                    <a:pt x="41842" y="25580"/>
                    <a:pt x="42091" y="25704"/>
                    <a:pt x="42340" y="25828"/>
                  </a:cubicBezTo>
                  <a:cubicBezTo>
                    <a:pt x="42066" y="25754"/>
                    <a:pt x="41817" y="25654"/>
                    <a:pt x="41568" y="25555"/>
                  </a:cubicBezTo>
                  <a:lnTo>
                    <a:pt x="40797" y="25256"/>
                  </a:lnTo>
                  <a:cubicBezTo>
                    <a:pt x="40299" y="25032"/>
                    <a:pt x="39801" y="24808"/>
                    <a:pt x="39303" y="24609"/>
                  </a:cubicBezTo>
                  <a:cubicBezTo>
                    <a:pt x="38805" y="24385"/>
                    <a:pt x="38308" y="24136"/>
                    <a:pt x="37835" y="23912"/>
                  </a:cubicBezTo>
                  <a:cubicBezTo>
                    <a:pt x="37337" y="23663"/>
                    <a:pt x="36839" y="23414"/>
                    <a:pt x="36366" y="23165"/>
                  </a:cubicBezTo>
                  <a:close/>
                  <a:moveTo>
                    <a:pt x="36142" y="23613"/>
                  </a:moveTo>
                  <a:cubicBezTo>
                    <a:pt x="36665" y="23787"/>
                    <a:pt x="37163" y="23987"/>
                    <a:pt x="37660" y="24186"/>
                  </a:cubicBezTo>
                  <a:cubicBezTo>
                    <a:pt x="38183" y="24410"/>
                    <a:pt x="38681" y="24609"/>
                    <a:pt x="39179" y="24833"/>
                  </a:cubicBezTo>
                  <a:cubicBezTo>
                    <a:pt x="39677" y="25057"/>
                    <a:pt x="40150" y="25281"/>
                    <a:pt x="40647" y="25530"/>
                  </a:cubicBezTo>
                  <a:lnTo>
                    <a:pt x="41369" y="25903"/>
                  </a:lnTo>
                  <a:cubicBezTo>
                    <a:pt x="41618" y="26028"/>
                    <a:pt x="41867" y="26152"/>
                    <a:pt x="42091" y="26277"/>
                  </a:cubicBezTo>
                  <a:cubicBezTo>
                    <a:pt x="41842" y="26202"/>
                    <a:pt x="41593" y="26102"/>
                    <a:pt x="41344" y="26003"/>
                  </a:cubicBezTo>
                  <a:lnTo>
                    <a:pt x="40573" y="25679"/>
                  </a:lnTo>
                  <a:cubicBezTo>
                    <a:pt x="40075" y="25480"/>
                    <a:pt x="39577" y="25256"/>
                    <a:pt x="39079" y="25032"/>
                  </a:cubicBezTo>
                  <a:cubicBezTo>
                    <a:pt x="38581" y="24833"/>
                    <a:pt x="38084" y="24584"/>
                    <a:pt x="37611" y="24360"/>
                  </a:cubicBezTo>
                  <a:cubicBezTo>
                    <a:pt x="37113" y="24111"/>
                    <a:pt x="36615" y="23862"/>
                    <a:pt x="36142" y="23613"/>
                  </a:cubicBezTo>
                  <a:close/>
                  <a:moveTo>
                    <a:pt x="16204" y="16743"/>
                  </a:moveTo>
                  <a:lnTo>
                    <a:pt x="16204" y="16743"/>
                  </a:lnTo>
                  <a:cubicBezTo>
                    <a:pt x="15682" y="19506"/>
                    <a:pt x="12520" y="24509"/>
                    <a:pt x="12520" y="24509"/>
                  </a:cubicBezTo>
                  <a:cubicBezTo>
                    <a:pt x="12520" y="24509"/>
                    <a:pt x="12570" y="24435"/>
                    <a:pt x="12695" y="24310"/>
                  </a:cubicBezTo>
                  <a:cubicBezTo>
                    <a:pt x="14437" y="22170"/>
                    <a:pt x="15881" y="19755"/>
                    <a:pt x="16951" y="17191"/>
                  </a:cubicBezTo>
                  <a:lnTo>
                    <a:pt x="17424" y="17465"/>
                  </a:lnTo>
                  <a:cubicBezTo>
                    <a:pt x="17051" y="18585"/>
                    <a:pt x="16553" y="19680"/>
                    <a:pt x="15931" y="20701"/>
                  </a:cubicBezTo>
                  <a:cubicBezTo>
                    <a:pt x="16652" y="19755"/>
                    <a:pt x="17275" y="18710"/>
                    <a:pt x="17772" y="17639"/>
                  </a:cubicBezTo>
                  <a:lnTo>
                    <a:pt x="18196" y="17838"/>
                  </a:lnTo>
                  <a:cubicBezTo>
                    <a:pt x="17996" y="18560"/>
                    <a:pt x="17723" y="19257"/>
                    <a:pt x="17374" y="19904"/>
                  </a:cubicBezTo>
                  <a:cubicBezTo>
                    <a:pt x="17822" y="19332"/>
                    <a:pt x="18221" y="18685"/>
                    <a:pt x="18569" y="18013"/>
                  </a:cubicBezTo>
                  <a:lnTo>
                    <a:pt x="19191" y="18336"/>
                  </a:lnTo>
                  <a:cubicBezTo>
                    <a:pt x="19042" y="18859"/>
                    <a:pt x="18818" y="19382"/>
                    <a:pt x="18569" y="19880"/>
                  </a:cubicBezTo>
                  <a:cubicBezTo>
                    <a:pt x="18942" y="19456"/>
                    <a:pt x="19266" y="18983"/>
                    <a:pt x="19540" y="18486"/>
                  </a:cubicBezTo>
                  <a:lnTo>
                    <a:pt x="19963" y="18685"/>
                  </a:lnTo>
                  <a:cubicBezTo>
                    <a:pt x="19838" y="19183"/>
                    <a:pt x="19689" y="19656"/>
                    <a:pt x="19515" y="20104"/>
                  </a:cubicBezTo>
                  <a:cubicBezTo>
                    <a:pt x="19814" y="19705"/>
                    <a:pt x="20062" y="19282"/>
                    <a:pt x="20311" y="18859"/>
                  </a:cubicBezTo>
                  <a:lnTo>
                    <a:pt x="20735" y="19058"/>
                  </a:lnTo>
                  <a:cubicBezTo>
                    <a:pt x="20660" y="19407"/>
                    <a:pt x="20535" y="19780"/>
                    <a:pt x="20386" y="20104"/>
                  </a:cubicBezTo>
                  <a:cubicBezTo>
                    <a:pt x="20635" y="19830"/>
                    <a:pt x="20884" y="19531"/>
                    <a:pt x="21083" y="19207"/>
                  </a:cubicBezTo>
                  <a:lnTo>
                    <a:pt x="21556" y="19431"/>
                  </a:lnTo>
                  <a:cubicBezTo>
                    <a:pt x="21481" y="19755"/>
                    <a:pt x="21382" y="20079"/>
                    <a:pt x="21232" y="20402"/>
                  </a:cubicBezTo>
                  <a:cubicBezTo>
                    <a:pt x="21481" y="20153"/>
                    <a:pt x="21680" y="19880"/>
                    <a:pt x="21880" y="19581"/>
                  </a:cubicBezTo>
                  <a:lnTo>
                    <a:pt x="22328" y="19780"/>
                  </a:lnTo>
                  <a:cubicBezTo>
                    <a:pt x="22278" y="20079"/>
                    <a:pt x="22153" y="20377"/>
                    <a:pt x="22029" y="20651"/>
                  </a:cubicBezTo>
                  <a:cubicBezTo>
                    <a:pt x="22253" y="20427"/>
                    <a:pt x="22477" y="20203"/>
                    <a:pt x="22651" y="19929"/>
                  </a:cubicBezTo>
                  <a:lnTo>
                    <a:pt x="23149" y="20153"/>
                  </a:lnTo>
                  <a:cubicBezTo>
                    <a:pt x="23099" y="20402"/>
                    <a:pt x="23025" y="20651"/>
                    <a:pt x="22875" y="20875"/>
                  </a:cubicBezTo>
                  <a:cubicBezTo>
                    <a:pt x="23099" y="20726"/>
                    <a:pt x="23298" y="20527"/>
                    <a:pt x="23448" y="20303"/>
                  </a:cubicBezTo>
                  <a:cubicBezTo>
                    <a:pt x="25663" y="21273"/>
                    <a:pt x="28426" y="22443"/>
                    <a:pt x="31712" y="23763"/>
                  </a:cubicBezTo>
                  <a:cubicBezTo>
                    <a:pt x="31712" y="23763"/>
                    <a:pt x="31338" y="24335"/>
                    <a:pt x="30791" y="25256"/>
                  </a:cubicBezTo>
                  <a:cubicBezTo>
                    <a:pt x="31338" y="24708"/>
                    <a:pt x="31836" y="24111"/>
                    <a:pt x="32259" y="23464"/>
                  </a:cubicBezTo>
                  <a:lnTo>
                    <a:pt x="32259" y="23464"/>
                  </a:lnTo>
                  <a:cubicBezTo>
                    <a:pt x="32259" y="23464"/>
                    <a:pt x="31238" y="26575"/>
                    <a:pt x="29571" y="26725"/>
                  </a:cubicBezTo>
                  <a:cubicBezTo>
                    <a:pt x="29571" y="26725"/>
                    <a:pt x="28102" y="25953"/>
                    <a:pt x="24194" y="25256"/>
                  </a:cubicBezTo>
                  <a:cubicBezTo>
                    <a:pt x="25016" y="25256"/>
                    <a:pt x="25837" y="25306"/>
                    <a:pt x="26634" y="25455"/>
                  </a:cubicBezTo>
                  <a:cubicBezTo>
                    <a:pt x="24230" y="24859"/>
                    <a:pt x="21764" y="24549"/>
                    <a:pt x="19284" y="24549"/>
                  </a:cubicBezTo>
                  <a:cubicBezTo>
                    <a:pt x="18656" y="24549"/>
                    <a:pt x="18028" y="24569"/>
                    <a:pt x="17399" y="24609"/>
                  </a:cubicBezTo>
                  <a:cubicBezTo>
                    <a:pt x="17399" y="24609"/>
                    <a:pt x="18245" y="24708"/>
                    <a:pt x="19415" y="24908"/>
                  </a:cubicBezTo>
                  <a:cubicBezTo>
                    <a:pt x="19120" y="24898"/>
                    <a:pt x="18824" y="24893"/>
                    <a:pt x="18528" y="24893"/>
                  </a:cubicBezTo>
                  <a:cubicBezTo>
                    <a:pt x="15709" y="24893"/>
                    <a:pt x="12884" y="25323"/>
                    <a:pt x="10181" y="26202"/>
                  </a:cubicBezTo>
                  <a:cubicBezTo>
                    <a:pt x="12744" y="23439"/>
                    <a:pt x="14786" y="20228"/>
                    <a:pt x="16204" y="16743"/>
                  </a:cubicBezTo>
                  <a:close/>
                  <a:moveTo>
                    <a:pt x="35918" y="24036"/>
                  </a:moveTo>
                  <a:lnTo>
                    <a:pt x="35918" y="24036"/>
                  </a:lnTo>
                  <a:cubicBezTo>
                    <a:pt x="36416" y="24211"/>
                    <a:pt x="36939" y="24435"/>
                    <a:pt x="37436" y="24634"/>
                  </a:cubicBezTo>
                  <a:cubicBezTo>
                    <a:pt x="37934" y="24833"/>
                    <a:pt x="38432" y="25057"/>
                    <a:pt x="38930" y="25281"/>
                  </a:cubicBezTo>
                  <a:cubicBezTo>
                    <a:pt x="39428" y="25505"/>
                    <a:pt x="39926" y="25729"/>
                    <a:pt x="40423" y="25978"/>
                  </a:cubicBezTo>
                  <a:lnTo>
                    <a:pt x="41145" y="26326"/>
                  </a:lnTo>
                  <a:cubicBezTo>
                    <a:pt x="41394" y="26476"/>
                    <a:pt x="41643" y="26600"/>
                    <a:pt x="41867" y="26725"/>
                  </a:cubicBezTo>
                  <a:cubicBezTo>
                    <a:pt x="41618" y="26625"/>
                    <a:pt x="41369" y="26525"/>
                    <a:pt x="41095" y="26426"/>
                  </a:cubicBezTo>
                  <a:lnTo>
                    <a:pt x="40349" y="26127"/>
                  </a:lnTo>
                  <a:cubicBezTo>
                    <a:pt x="39851" y="25928"/>
                    <a:pt x="39353" y="25704"/>
                    <a:pt x="38855" y="25480"/>
                  </a:cubicBezTo>
                  <a:cubicBezTo>
                    <a:pt x="38357" y="25256"/>
                    <a:pt x="37860" y="25032"/>
                    <a:pt x="37362" y="24783"/>
                  </a:cubicBezTo>
                  <a:cubicBezTo>
                    <a:pt x="36889" y="24559"/>
                    <a:pt x="36391" y="24310"/>
                    <a:pt x="35918" y="24036"/>
                  </a:cubicBezTo>
                  <a:close/>
                  <a:moveTo>
                    <a:pt x="35271" y="21995"/>
                  </a:moveTo>
                  <a:lnTo>
                    <a:pt x="35271" y="21995"/>
                  </a:lnTo>
                  <a:cubicBezTo>
                    <a:pt x="36267" y="25654"/>
                    <a:pt x="33205" y="28342"/>
                    <a:pt x="31537" y="28417"/>
                  </a:cubicBezTo>
                  <a:cubicBezTo>
                    <a:pt x="29770" y="28417"/>
                    <a:pt x="29969" y="27197"/>
                    <a:pt x="29969" y="27197"/>
                  </a:cubicBezTo>
                  <a:cubicBezTo>
                    <a:pt x="31736" y="26973"/>
                    <a:pt x="32483" y="24783"/>
                    <a:pt x="32483" y="24783"/>
                  </a:cubicBezTo>
                  <a:cubicBezTo>
                    <a:pt x="32734" y="24903"/>
                    <a:pt x="32976" y="24957"/>
                    <a:pt x="33206" y="24957"/>
                  </a:cubicBezTo>
                  <a:cubicBezTo>
                    <a:pt x="34501" y="24957"/>
                    <a:pt x="35398" y="23243"/>
                    <a:pt x="35271" y="21995"/>
                  </a:cubicBezTo>
                  <a:close/>
                  <a:moveTo>
                    <a:pt x="14446" y="483"/>
                  </a:moveTo>
                  <a:cubicBezTo>
                    <a:pt x="14764" y="483"/>
                    <a:pt x="15091" y="539"/>
                    <a:pt x="15383" y="664"/>
                  </a:cubicBezTo>
                  <a:cubicBezTo>
                    <a:pt x="15756" y="838"/>
                    <a:pt x="16080" y="1062"/>
                    <a:pt x="16329" y="1361"/>
                  </a:cubicBezTo>
                  <a:cubicBezTo>
                    <a:pt x="16553" y="1659"/>
                    <a:pt x="16752" y="1983"/>
                    <a:pt x="16901" y="2331"/>
                  </a:cubicBezTo>
                  <a:cubicBezTo>
                    <a:pt x="17175" y="3028"/>
                    <a:pt x="17324" y="3725"/>
                    <a:pt x="17399" y="4447"/>
                  </a:cubicBezTo>
                  <a:cubicBezTo>
                    <a:pt x="17499" y="5891"/>
                    <a:pt x="17424" y="7310"/>
                    <a:pt x="17175" y="8728"/>
                  </a:cubicBezTo>
                  <a:cubicBezTo>
                    <a:pt x="16179" y="14329"/>
                    <a:pt x="13840" y="19606"/>
                    <a:pt x="10405" y="24136"/>
                  </a:cubicBezTo>
                  <a:cubicBezTo>
                    <a:pt x="9534" y="25281"/>
                    <a:pt x="8538" y="26301"/>
                    <a:pt x="7418" y="27173"/>
                  </a:cubicBezTo>
                  <a:lnTo>
                    <a:pt x="7393" y="27173"/>
                  </a:lnTo>
                  <a:cubicBezTo>
                    <a:pt x="6820" y="27621"/>
                    <a:pt x="6198" y="27994"/>
                    <a:pt x="5501" y="28243"/>
                  </a:cubicBezTo>
                  <a:cubicBezTo>
                    <a:pt x="5153" y="28392"/>
                    <a:pt x="4779" y="28467"/>
                    <a:pt x="4406" y="28492"/>
                  </a:cubicBezTo>
                  <a:cubicBezTo>
                    <a:pt x="4356" y="28495"/>
                    <a:pt x="4306" y="28497"/>
                    <a:pt x="4256" y="28497"/>
                  </a:cubicBezTo>
                  <a:cubicBezTo>
                    <a:pt x="3516" y="28497"/>
                    <a:pt x="2831" y="28154"/>
                    <a:pt x="2365" y="27571"/>
                  </a:cubicBezTo>
                  <a:cubicBezTo>
                    <a:pt x="2141" y="27272"/>
                    <a:pt x="1942" y="26949"/>
                    <a:pt x="1792" y="26600"/>
                  </a:cubicBezTo>
                  <a:cubicBezTo>
                    <a:pt x="1543" y="25928"/>
                    <a:pt x="1394" y="25206"/>
                    <a:pt x="1344" y="24484"/>
                  </a:cubicBezTo>
                  <a:cubicBezTo>
                    <a:pt x="1270" y="23066"/>
                    <a:pt x="1344" y="21647"/>
                    <a:pt x="1618" y="20253"/>
                  </a:cubicBezTo>
                  <a:cubicBezTo>
                    <a:pt x="2688" y="14677"/>
                    <a:pt x="5003" y="9450"/>
                    <a:pt x="8364" y="4895"/>
                  </a:cubicBezTo>
                  <a:cubicBezTo>
                    <a:pt x="9210" y="3750"/>
                    <a:pt x="10206" y="2730"/>
                    <a:pt x="11301" y="1809"/>
                  </a:cubicBezTo>
                  <a:cubicBezTo>
                    <a:pt x="11848" y="1361"/>
                    <a:pt x="12496" y="987"/>
                    <a:pt x="13168" y="713"/>
                  </a:cubicBezTo>
                  <a:cubicBezTo>
                    <a:pt x="13516" y="589"/>
                    <a:pt x="13889" y="514"/>
                    <a:pt x="14263" y="489"/>
                  </a:cubicBezTo>
                  <a:cubicBezTo>
                    <a:pt x="14323" y="485"/>
                    <a:pt x="14385" y="483"/>
                    <a:pt x="14446" y="483"/>
                  </a:cubicBezTo>
                  <a:close/>
                  <a:moveTo>
                    <a:pt x="34969" y="28828"/>
                  </a:moveTo>
                  <a:cubicBezTo>
                    <a:pt x="35556" y="28828"/>
                    <a:pt x="36149" y="28935"/>
                    <a:pt x="36690" y="29164"/>
                  </a:cubicBezTo>
                  <a:cubicBezTo>
                    <a:pt x="37337" y="29413"/>
                    <a:pt x="37885" y="29886"/>
                    <a:pt x="38258" y="30483"/>
                  </a:cubicBezTo>
                  <a:cubicBezTo>
                    <a:pt x="37984" y="30309"/>
                    <a:pt x="37685" y="30135"/>
                    <a:pt x="37412" y="29985"/>
                  </a:cubicBezTo>
                  <a:cubicBezTo>
                    <a:pt x="37113" y="29836"/>
                    <a:pt x="36814" y="29736"/>
                    <a:pt x="36515" y="29662"/>
                  </a:cubicBezTo>
                  <a:cubicBezTo>
                    <a:pt x="36067" y="29550"/>
                    <a:pt x="35591" y="29494"/>
                    <a:pt x="35119" y="29494"/>
                  </a:cubicBezTo>
                  <a:cubicBezTo>
                    <a:pt x="34961" y="29494"/>
                    <a:pt x="34804" y="29500"/>
                    <a:pt x="34649" y="29512"/>
                  </a:cubicBezTo>
                  <a:cubicBezTo>
                    <a:pt x="34001" y="29537"/>
                    <a:pt x="33354" y="29637"/>
                    <a:pt x="32682" y="29662"/>
                  </a:cubicBezTo>
                  <a:cubicBezTo>
                    <a:pt x="32595" y="29668"/>
                    <a:pt x="32508" y="29671"/>
                    <a:pt x="32421" y="29671"/>
                  </a:cubicBezTo>
                  <a:cubicBezTo>
                    <a:pt x="32160" y="29671"/>
                    <a:pt x="31898" y="29643"/>
                    <a:pt x="31637" y="29587"/>
                  </a:cubicBezTo>
                  <a:cubicBezTo>
                    <a:pt x="31463" y="29562"/>
                    <a:pt x="31288" y="29487"/>
                    <a:pt x="31139" y="29388"/>
                  </a:cubicBezTo>
                  <a:lnTo>
                    <a:pt x="31114" y="29388"/>
                  </a:lnTo>
                  <a:cubicBezTo>
                    <a:pt x="30990" y="29288"/>
                    <a:pt x="30865" y="29164"/>
                    <a:pt x="30766" y="28990"/>
                  </a:cubicBezTo>
                  <a:lnTo>
                    <a:pt x="30766" y="28990"/>
                  </a:lnTo>
                  <a:cubicBezTo>
                    <a:pt x="30915" y="29089"/>
                    <a:pt x="31039" y="29164"/>
                    <a:pt x="31214" y="29214"/>
                  </a:cubicBezTo>
                  <a:cubicBezTo>
                    <a:pt x="31323" y="29250"/>
                    <a:pt x="31432" y="29273"/>
                    <a:pt x="31542" y="29273"/>
                  </a:cubicBezTo>
                  <a:cubicBezTo>
                    <a:pt x="31582" y="29273"/>
                    <a:pt x="31622" y="29270"/>
                    <a:pt x="31662" y="29263"/>
                  </a:cubicBezTo>
                  <a:cubicBezTo>
                    <a:pt x="31985" y="29263"/>
                    <a:pt x="32309" y="29214"/>
                    <a:pt x="32608" y="29164"/>
                  </a:cubicBezTo>
                  <a:cubicBezTo>
                    <a:pt x="33280" y="28990"/>
                    <a:pt x="33927" y="28890"/>
                    <a:pt x="34624" y="28840"/>
                  </a:cubicBezTo>
                  <a:cubicBezTo>
                    <a:pt x="34738" y="28832"/>
                    <a:pt x="34854" y="28828"/>
                    <a:pt x="34969" y="28828"/>
                  </a:cubicBezTo>
                  <a:close/>
                  <a:moveTo>
                    <a:pt x="41718" y="28641"/>
                  </a:moveTo>
                  <a:cubicBezTo>
                    <a:pt x="41543" y="29263"/>
                    <a:pt x="41220" y="29861"/>
                    <a:pt x="40797" y="30359"/>
                  </a:cubicBezTo>
                  <a:cubicBezTo>
                    <a:pt x="40573" y="30632"/>
                    <a:pt x="40324" y="30856"/>
                    <a:pt x="40050" y="31031"/>
                  </a:cubicBezTo>
                  <a:cubicBezTo>
                    <a:pt x="39776" y="31230"/>
                    <a:pt x="39478" y="31354"/>
                    <a:pt x="39129" y="31429"/>
                  </a:cubicBezTo>
                  <a:cubicBezTo>
                    <a:pt x="39428" y="31280"/>
                    <a:pt x="39702" y="31105"/>
                    <a:pt x="39950" y="30906"/>
                  </a:cubicBezTo>
                  <a:cubicBezTo>
                    <a:pt x="40199" y="30682"/>
                    <a:pt x="40423" y="30458"/>
                    <a:pt x="40623" y="30234"/>
                  </a:cubicBezTo>
                  <a:cubicBezTo>
                    <a:pt x="40847" y="29985"/>
                    <a:pt x="41046" y="29711"/>
                    <a:pt x="41220" y="29463"/>
                  </a:cubicBezTo>
                  <a:lnTo>
                    <a:pt x="41195" y="29463"/>
                  </a:lnTo>
                  <a:cubicBezTo>
                    <a:pt x="41394" y="29189"/>
                    <a:pt x="41568" y="28915"/>
                    <a:pt x="41718" y="28641"/>
                  </a:cubicBezTo>
                  <a:close/>
                  <a:moveTo>
                    <a:pt x="35819" y="24459"/>
                  </a:moveTo>
                  <a:cubicBezTo>
                    <a:pt x="40573" y="26326"/>
                    <a:pt x="41842" y="27197"/>
                    <a:pt x="41842" y="27197"/>
                  </a:cubicBezTo>
                  <a:cubicBezTo>
                    <a:pt x="40498" y="30782"/>
                    <a:pt x="38955" y="31255"/>
                    <a:pt x="37934" y="31628"/>
                  </a:cubicBezTo>
                  <a:lnTo>
                    <a:pt x="37909" y="31628"/>
                  </a:lnTo>
                  <a:cubicBezTo>
                    <a:pt x="39129" y="31006"/>
                    <a:pt x="40075" y="29960"/>
                    <a:pt x="40598" y="28691"/>
                  </a:cubicBezTo>
                  <a:lnTo>
                    <a:pt x="40598" y="28691"/>
                  </a:lnTo>
                  <a:cubicBezTo>
                    <a:pt x="40150" y="29313"/>
                    <a:pt x="39602" y="29861"/>
                    <a:pt x="38955" y="30284"/>
                  </a:cubicBezTo>
                  <a:cubicBezTo>
                    <a:pt x="38124" y="29084"/>
                    <a:pt x="36402" y="28240"/>
                    <a:pt x="34593" y="28240"/>
                  </a:cubicBezTo>
                  <a:cubicBezTo>
                    <a:pt x="33964" y="28240"/>
                    <a:pt x="33324" y="28342"/>
                    <a:pt x="32707" y="28567"/>
                  </a:cubicBezTo>
                  <a:cubicBezTo>
                    <a:pt x="35346" y="27372"/>
                    <a:pt x="35819" y="24459"/>
                    <a:pt x="35819" y="24459"/>
                  </a:cubicBezTo>
                  <a:close/>
                  <a:moveTo>
                    <a:pt x="31089" y="30259"/>
                  </a:moveTo>
                  <a:lnTo>
                    <a:pt x="31089" y="30259"/>
                  </a:lnTo>
                  <a:cubicBezTo>
                    <a:pt x="31277" y="30384"/>
                    <a:pt x="31482" y="30439"/>
                    <a:pt x="31705" y="30439"/>
                  </a:cubicBezTo>
                  <a:cubicBezTo>
                    <a:pt x="31748" y="30439"/>
                    <a:pt x="31792" y="30437"/>
                    <a:pt x="31836" y="30433"/>
                  </a:cubicBezTo>
                  <a:cubicBezTo>
                    <a:pt x="32085" y="30433"/>
                    <a:pt x="32359" y="30408"/>
                    <a:pt x="32608" y="30408"/>
                  </a:cubicBezTo>
                  <a:cubicBezTo>
                    <a:pt x="32931" y="30378"/>
                    <a:pt x="33263" y="30356"/>
                    <a:pt x="33594" y="30356"/>
                  </a:cubicBezTo>
                  <a:cubicBezTo>
                    <a:pt x="33798" y="30356"/>
                    <a:pt x="34001" y="30365"/>
                    <a:pt x="34201" y="30384"/>
                  </a:cubicBezTo>
                  <a:cubicBezTo>
                    <a:pt x="34723" y="30408"/>
                    <a:pt x="35246" y="30533"/>
                    <a:pt x="35744" y="30732"/>
                  </a:cubicBezTo>
                  <a:cubicBezTo>
                    <a:pt x="35993" y="30856"/>
                    <a:pt x="36217" y="30981"/>
                    <a:pt x="36441" y="31130"/>
                  </a:cubicBezTo>
                  <a:cubicBezTo>
                    <a:pt x="36640" y="31305"/>
                    <a:pt x="36839" y="31504"/>
                    <a:pt x="37013" y="31703"/>
                  </a:cubicBezTo>
                  <a:cubicBezTo>
                    <a:pt x="36615" y="31354"/>
                    <a:pt x="36167" y="31080"/>
                    <a:pt x="35694" y="30906"/>
                  </a:cubicBezTo>
                  <a:cubicBezTo>
                    <a:pt x="35196" y="30707"/>
                    <a:pt x="34698" y="30608"/>
                    <a:pt x="34176" y="30583"/>
                  </a:cubicBezTo>
                  <a:cubicBezTo>
                    <a:pt x="33914" y="30558"/>
                    <a:pt x="33653" y="30552"/>
                    <a:pt x="33395" y="30552"/>
                  </a:cubicBezTo>
                  <a:cubicBezTo>
                    <a:pt x="33137" y="30552"/>
                    <a:pt x="32881" y="30558"/>
                    <a:pt x="32632" y="30558"/>
                  </a:cubicBezTo>
                  <a:cubicBezTo>
                    <a:pt x="32496" y="30570"/>
                    <a:pt x="32365" y="30576"/>
                    <a:pt x="32234" y="30576"/>
                  </a:cubicBezTo>
                  <a:cubicBezTo>
                    <a:pt x="32104" y="30576"/>
                    <a:pt x="31973" y="30570"/>
                    <a:pt x="31836" y="30558"/>
                  </a:cubicBezTo>
                  <a:lnTo>
                    <a:pt x="31811" y="30558"/>
                  </a:lnTo>
                  <a:cubicBezTo>
                    <a:pt x="31687" y="30533"/>
                    <a:pt x="31562" y="30508"/>
                    <a:pt x="31438" y="30458"/>
                  </a:cubicBezTo>
                  <a:cubicBezTo>
                    <a:pt x="31288" y="30433"/>
                    <a:pt x="31189" y="30359"/>
                    <a:pt x="31089" y="30259"/>
                  </a:cubicBezTo>
                  <a:close/>
                  <a:moveTo>
                    <a:pt x="34809" y="29781"/>
                  </a:moveTo>
                  <a:cubicBezTo>
                    <a:pt x="36537" y="29781"/>
                    <a:pt x="37412" y="30408"/>
                    <a:pt x="37412" y="30408"/>
                  </a:cubicBezTo>
                  <a:cubicBezTo>
                    <a:pt x="37835" y="32599"/>
                    <a:pt x="36964" y="33420"/>
                    <a:pt x="36964" y="33420"/>
                  </a:cubicBezTo>
                  <a:lnTo>
                    <a:pt x="36939" y="33420"/>
                  </a:lnTo>
                  <a:cubicBezTo>
                    <a:pt x="37536" y="31827"/>
                    <a:pt x="37038" y="31230"/>
                    <a:pt x="37038" y="31230"/>
                  </a:cubicBezTo>
                  <a:cubicBezTo>
                    <a:pt x="37259" y="30805"/>
                    <a:pt x="37120" y="30612"/>
                    <a:pt x="36946" y="30612"/>
                  </a:cubicBezTo>
                  <a:cubicBezTo>
                    <a:pt x="36866" y="30612"/>
                    <a:pt x="36778" y="30653"/>
                    <a:pt x="36715" y="30732"/>
                  </a:cubicBezTo>
                  <a:cubicBezTo>
                    <a:pt x="36043" y="30284"/>
                    <a:pt x="35296" y="29960"/>
                    <a:pt x="34524" y="29786"/>
                  </a:cubicBezTo>
                  <a:cubicBezTo>
                    <a:pt x="34622" y="29782"/>
                    <a:pt x="34717" y="29781"/>
                    <a:pt x="34809" y="29781"/>
                  </a:cubicBezTo>
                  <a:close/>
                  <a:moveTo>
                    <a:pt x="33961" y="30853"/>
                  </a:moveTo>
                  <a:cubicBezTo>
                    <a:pt x="34440" y="30853"/>
                    <a:pt x="35330" y="30962"/>
                    <a:pt x="36416" y="31603"/>
                  </a:cubicBezTo>
                  <a:cubicBezTo>
                    <a:pt x="36565" y="31977"/>
                    <a:pt x="36615" y="32400"/>
                    <a:pt x="36540" y="32798"/>
                  </a:cubicBezTo>
                  <a:cubicBezTo>
                    <a:pt x="36715" y="32499"/>
                    <a:pt x="36814" y="32151"/>
                    <a:pt x="36839" y="31802"/>
                  </a:cubicBezTo>
                  <a:lnTo>
                    <a:pt x="36839" y="31802"/>
                  </a:lnTo>
                  <a:cubicBezTo>
                    <a:pt x="37038" y="32499"/>
                    <a:pt x="36789" y="33246"/>
                    <a:pt x="36192" y="33669"/>
                  </a:cubicBezTo>
                  <a:lnTo>
                    <a:pt x="36167" y="33669"/>
                  </a:lnTo>
                  <a:cubicBezTo>
                    <a:pt x="36167" y="33669"/>
                    <a:pt x="35744" y="31977"/>
                    <a:pt x="33578" y="30881"/>
                  </a:cubicBezTo>
                  <a:cubicBezTo>
                    <a:pt x="33578" y="30881"/>
                    <a:pt x="33716" y="30853"/>
                    <a:pt x="33961" y="30853"/>
                  </a:cubicBezTo>
                  <a:close/>
                  <a:moveTo>
                    <a:pt x="33130" y="31180"/>
                  </a:moveTo>
                  <a:lnTo>
                    <a:pt x="33130" y="31180"/>
                  </a:lnTo>
                  <a:cubicBezTo>
                    <a:pt x="33927" y="32176"/>
                    <a:pt x="34823" y="33072"/>
                    <a:pt x="35794" y="33868"/>
                  </a:cubicBezTo>
                  <a:cubicBezTo>
                    <a:pt x="35663" y="34522"/>
                    <a:pt x="35322" y="34661"/>
                    <a:pt x="35239" y="34685"/>
                  </a:cubicBezTo>
                  <a:lnTo>
                    <a:pt x="35239" y="34685"/>
                  </a:lnTo>
                  <a:cubicBezTo>
                    <a:pt x="35355" y="34496"/>
                    <a:pt x="35448" y="34305"/>
                    <a:pt x="35495" y="34092"/>
                  </a:cubicBezTo>
                  <a:lnTo>
                    <a:pt x="35495" y="34092"/>
                  </a:lnTo>
                  <a:cubicBezTo>
                    <a:pt x="34873" y="34690"/>
                    <a:pt x="34474" y="34341"/>
                    <a:pt x="34001" y="35237"/>
                  </a:cubicBezTo>
                  <a:cubicBezTo>
                    <a:pt x="33529" y="36133"/>
                    <a:pt x="33529" y="37726"/>
                    <a:pt x="32881" y="38772"/>
                  </a:cubicBezTo>
                  <a:cubicBezTo>
                    <a:pt x="33081" y="38324"/>
                    <a:pt x="33230" y="37876"/>
                    <a:pt x="33280" y="37403"/>
                  </a:cubicBezTo>
                  <a:lnTo>
                    <a:pt x="33280" y="37403"/>
                  </a:lnTo>
                  <a:cubicBezTo>
                    <a:pt x="32384" y="39693"/>
                    <a:pt x="31687" y="40141"/>
                    <a:pt x="31687" y="40141"/>
                  </a:cubicBezTo>
                  <a:cubicBezTo>
                    <a:pt x="31338" y="39718"/>
                    <a:pt x="31089" y="39195"/>
                    <a:pt x="30940" y="38647"/>
                  </a:cubicBezTo>
                  <a:lnTo>
                    <a:pt x="30940" y="38647"/>
                  </a:lnTo>
                  <a:cubicBezTo>
                    <a:pt x="31139" y="38921"/>
                    <a:pt x="31338" y="39170"/>
                    <a:pt x="31562" y="39419"/>
                  </a:cubicBezTo>
                  <a:cubicBezTo>
                    <a:pt x="31363" y="39095"/>
                    <a:pt x="31214" y="38747"/>
                    <a:pt x="31114" y="38398"/>
                  </a:cubicBezTo>
                  <a:cubicBezTo>
                    <a:pt x="32384" y="36955"/>
                    <a:pt x="32309" y="34391"/>
                    <a:pt x="32309" y="34391"/>
                  </a:cubicBezTo>
                  <a:lnTo>
                    <a:pt x="31761" y="34018"/>
                  </a:lnTo>
                  <a:lnTo>
                    <a:pt x="32408" y="34142"/>
                  </a:lnTo>
                  <a:cubicBezTo>
                    <a:pt x="32931" y="33769"/>
                    <a:pt x="33379" y="33296"/>
                    <a:pt x="33703" y="32748"/>
                  </a:cubicBezTo>
                  <a:cubicBezTo>
                    <a:pt x="34051" y="33097"/>
                    <a:pt x="34450" y="33395"/>
                    <a:pt x="34873" y="33644"/>
                  </a:cubicBezTo>
                  <a:cubicBezTo>
                    <a:pt x="33529" y="32027"/>
                    <a:pt x="33130" y="31180"/>
                    <a:pt x="33130" y="31180"/>
                  </a:cubicBezTo>
                  <a:close/>
                  <a:moveTo>
                    <a:pt x="32657" y="31852"/>
                  </a:moveTo>
                  <a:lnTo>
                    <a:pt x="32657" y="31852"/>
                  </a:lnTo>
                  <a:cubicBezTo>
                    <a:pt x="32160" y="32474"/>
                    <a:pt x="31637" y="33097"/>
                    <a:pt x="31089" y="33719"/>
                  </a:cubicBezTo>
                  <a:cubicBezTo>
                    <a:pt x="31164" y="34142"/>
                    <a:pt x="31189" y="34565"/>
                    <a:pt x="31164" y="34963"/>
                  </a:cubicBezTo>
                  <a:cubicBezTo>
                    <a:pt x="31164" y="35412"/>
                    <a:pt x="31089" y="35835"/>
                    <a:pt x="30990" y="36258"/>
                  </a:cubicBezTo>
                  <a:cubicBezTo>
                    <a:pt x="30890" y="36681"/>
                    <a:pt x="30716" y="37079"/>
                    <a:pt x="30517" y="37477"/>
                  </a:cubicBezTo>
                  <a:cubicBezTo>
                    <a:pt x="30342" y="37851"/>
                    <a:pt x="30118" y="38199"/>
                    <a:pt x="29845" y="38523"/>
                  </a:cubicBezTo>
                  <a:cubicBezTo>
                    <a:pt x="29870" y="38722"/>
                    <a:pt x="29919" y="38921"/>
                    <a:pt x="29969" y="39120"/>
                  </a:cubicBezTo>
                  <a:cubicBezTo>
                    <a:pt x="30019" y="39344"/>
                    <a:pt x="30118" y="39543"/>
                    <a:pt x="30193" y="39718"/>
                  </a:cubicBezTo>
                  <a:cubicBezTo>
                    <a:pt x="30293" y="39917"/>
                    <a:pt x="30417" y="40116"/>
                    <a:pt x="30542" y="40290"/>
                  </a:cubicBezTo>
                  <a:cubicBezTo>
                    <a:pt x="30691" y="40464"/>
                    <a:pt x="30840" y="40614"/>
                    <a:pt x="31015" y="40738"/>
                  </a:cubicBezTo>
                  <a:cubicBezTo>
                    <a:pt x="30641" y="40514"/>
                    <a:pt x="30342" y="40191"/>
                    <a:pt x="30118" y="39817"/>
                  </a:cubicBezTo>
                  <a:lnTo>
                    <a:pt x="30094" y="39817"/>
                  </a:lnTo>
                  <a:cubicBezTo>
                    <a:pt x="29994" y="39618"/>
                    <a:pt x="29894" y="39419"/>
                    <a:pt x="29820" y="39195"/>
                  </a:cubicBezTo>
                  <a:cubicBezTo>
                    <a:pt x="29745" y="38971"/>
                    <a:pt x="29695" y="38772"/>
                    <a:pt x="29646" y="38548"/>
                  </a:cubicBezTo>
                  <a:lnTo>
                    <a:pt x="29646" y="38498"/>
                  </a:lnTo>
                  <a:lnTo>
                    <a:pt x="29695" y="38473"/>
                  </a:lnTo>
                  <a:cubicBezTo>
                    <a:pt x="29944" y="38150"/>
                    <a:pt x="30168" y="37776"/>
                    <a:pt x="30342" y="37403"/>
                  </a:cubicBezTo>
                  <a:cubicBezTo>
                    <a:pt x="30542" y="37029"/>
                    <a:pt x="30666" y="36631"/>
                    <a:pt x="30766" y="36233"/>
                  </a:cubicBezTo>
                  <a:cubicBezTo>
                    <a:pt x="30890" y="35835"/>
                    <a:pt x="30940" y="35412"/>
                    <a:pt x="30965" y="34988"/>
                  </a:cubicBezTo>
                  <a:cubicBezTo>
                    <a:pt x="30990" y="34565"/>
                    <a:pt x="30990" y="34142"/>
                    <a:pt x="30940" y="33719"/>
                  </a:cubicBezTo>
                  <a:lnTo>
                    <a:pt x="30940" y="33694"/>
                  </a:lnTo>
                  <a:lnTo>
                    <a:pt x="30965" y="33669"/>
                  </a:lnTo>
                  <a:cubicBezTo>
                    <a:pt x="31512" y="33047"/>
                    <a:pt x="32085" y="32449"/>
                    <a:pt x="32657" y="31852"/>
                  </a:cubicBezTo>
                  <a:close/>
                  <a:moveTo>
                    <a:pt x="31736" y="34267"/>
                  </a:moveTo>
                  <a:lnTo>
                    <a:pt x="31736" y="34864"/>
                  </a:lnTo>
                  <a:cubicBezTo>
                    <a:pt x="31736" y="35063"/>
                    <a:pt x="31712" y="35262"/>
                    <a:pt x="31687" y="35461"/>
                  </a:cubicBezTo>
                  <a:cubicBezTo>
                    <a:pt x="31637" y="35860"/>
                    <a:pt x="31562" y="36258"/>
                    <a:pt x="31463" y="36656"/>
                  </a:cubicBezTo>
                  <a:cubicBezTo>
                    <a:pt x="31363" y="37054"/>
                    <a:pt x="31239" y="37428"/>
                    <a:pt x="31064" y="37801"/>
                  </a:cubicBezTo>
                  <a:cubicBezTo>
                    <a:pt x="30965" y="37975"/>
                    <a:pt x="30865" y="38150"/>
                    <a:pt x="30741" y="38324"/>
                  </a:cubicBezTo>
                  <a:cubicBezTo>
                    <a:pt x="30641" y="38498"/>
                    <a:pt x="30517" y="38647"/>
                    <a:pt x="30392" y="38772"/>
                  </a:cubicBezTo>
                  <a:cubicBezTo>
                    <a:pt x="30442" y="39170"/>
                    <a:pt x="30591" y="39568"/>
                    <a:pt x="30815" y="39892"/>
                  </a:cubicBezTo>
                  <a:cubicBezTo>
                    <a:pt x="30940" y="40066"/>
                    <a:pt x="31089" y="40215"/>
                    <a:pt x="31239" y="40365"/>
                  </a:cubicBezTo>
                  <a:cubicBezTo>
                    <a:pt x="31393" y="40497"/>
                    <a:pt x="31548" y="40610"/>
                    <a:pt x="31685" y="40738"/>
                  </a:cubicBezTo>
                  <a:lnTo>
                    <a:pt x="31685" y="40738"/>
                  </a:lnTo>
                  <a:cubicBezTo>
                    <a:pt x="31626" y="40697"/>
                    <a:pt x="31543" y="40669"/>
                    <a:pt x="31487" y="40614"/>
                  </a:cubicBezTo>
                  <a:cubicBezTo>
                    <a:pt x="31388" y="40564"/>
                    <a:pt x="31288" y="40489"/>
                    <a:pt x="31214" y="40440"/>
                  </a:cubicBezTo>
                  <a:cubicBezTo>
                    <a:pt x="31039" y="40290"/>
                    <a:pt x="30865" y="40141"/>
                    <a:pt x="30716" y="39967"/>
                  </a:cubicBezTo>
                  <a:cubicBezTo>
                    <a:pt x="30591" y="39792"/>
                    <a:pt x="30467" y="39618"/>
                    <a:pt x="30367" y="39394"/>
                  </a:cubicBezTo>
                  <a:cubicBezTo>
                    <a:pt x="30293" y="39195"/>
                    <a:pt x="30218" y="38971"/>
                    <a:pt x="30193" y="38747"/>
                  </a:cubicBezTo>
                  <a:lnTo>
                    <a:pt x="30193" y="38697"/>
                  </a:lnTo>
                  <a:lnTo>
                    <a:pt x="30243" y="38672"/>
                  </a:lnTo>
                  <a:cubicBezTo>
                    <a:pt x="30492" y="38374"/>
                    <a:pt x="30691" y="38050"/>
                    <a:pt x="30865" y="37702"/>
                  </a:cubicBezTo>
                  <a:cubicBezTo>
                    <a:pt x="31039" y="37353"/>
                    <a:pt x="31164" y="36980"/>
                    <a:pt x="31288" y="36606"/>
                  </a:cubicBezTo>
                  <a:cubicBezTo>
                    <a:pt x="31388" y="36233"/>
                    <a:pt x="31487" y="35835"/>
                    <a:pt x="31562" y="35461"/>
                  </a:cubicBezTo>
                  <a:lnTo>
                    <a:pt x="31662" y="34864"/>
                  </a:lnTo>
                  <a:cubicBezTo>
                    <a:pt x="31687" y="34665"/>
                    <a:pt x="31712" y="34466"/>
                    <a:pt x="31736" y="34267"/>
                  </a:cubicBezTo>
                  <a:close/>
                  <a:moveTo>
                    <a:pt x="14664" y="0"/>
                  </a:moveTo>
                  <a:cubicBezTo>
                    <a:pt x="11481" y="0"/>
                    <a:pt x="6874" y="4990"/>
                    <a:pt x="3759" y="12089"/>
                  </a:cubicBezTo>
                  <a:cubicBezTo>
                    <a:pt x="299" y="20029"/>
                    <a:pt x="0" y="27546"/>
                    <a:pt x="3137" y="28915"/>
                  </a:cubicBezTo>
                  <a:cubicBezTo>
                    <a:pt x="3470" y="29063"/>
                    <a:pt x="3829" y="29135"/>
                    <a:pt x="4209" y="29135"/>
                  </a:cubicBezTo>
                  <a:cubicBezTo>
                    <a:pt x="5362" y="29135"/>
                    <a:pt x="6705" y="28476"/>
                    <a:pt x="8090" y="27297"/>
                  </a:cubicBezTo>
                  <a:cubicBezTo>
                    <a:pt x="11822" y="25732"/>
                    <a:pt x="15520" y="25202"/>
                    <a:pt x="18816" y="25202"/>
                  </a:cubicBezTo>
                  <a:cubicBezTo>
                    <a:pt x="23434" y="25202"/>
                    <a:pt x="27264" y="26241"/>
                    <a:pt x="29297" y="26924"/>
                  </a:cubicBezTo>
                  <a:cubicBezTo>
                    <a:pt x="29397" y="27621"/>
                    <a:pt x="29770" y="28218"/>
                    <a:pt x="30342" y="28616"/>
                  </a:cubicBezTo>
                  <a:cubicBezTo>
                    <a:pt x="30293" y="29039"/>
                    <a:pt x="30442" y="29438"/>
                    <a:pt x="30766" y="29736"/>
                  </a:cubicBezTo>
                  <a:cubicBezTo>
                    <a:pt x="30766" y="29736"/>
                    <a:pt x="30193" y="30583"/>
                    <a:pt x="31239" y="30956"/>
                  </a:cubicBezTo>
                  <a:cubicBezTo>
                    <a:pt x="31214" y="31080"/>
                    <a:pt x="31214" y="31230"/>
                    <a:pt x="31239" y="31354"/>
                  </a:cubicBezTo>
                  <a:cubicBezTo>
                    <a:pt x="31239" y="31354"/>
                    <a:pt x="31512" y="31777"/>
                    <a:pt x="30716" y="32649"/>
                  </a:cubicBezTo>
                  <a:cubicBezTo>
                    <a:pt x="29894" y="33520"/>
                    <a:pt x="30019" y="33893"/>
                    <a:pt x="30243" y="34814"/>
                  </a:cubicBezTo>
                  <a:cubicBezTo>
                    <a:pt x="30467" y="35760"/>
                    <a:pt x="29720" y="37154"/>
                    <a:pt x="29272" y="37726"/>
                  </a:cubicBezTo>
                  <a:cubicBezTo>
                    <a:pt x="28824" y="38324"/>
                    <a:pt x="28575" y="38797"/>
                    <a:pt x="29222" y="39593"/>
                  </a:cubicBezTo>
                  <a:cubicBezTo>
                    <a:pt x="29770" y="40452"/>
                    <a:pt x="30467" y="40881"/>
                    <a:pt x="31136" y="40881"/>
                  </a:cubicBezTo>
                  <a:cubicBezTo>
                    <a:pt x="31334" y="40881"/>
                    <a:pt x="31529" y="40844"/>
                    <a:pt x="31717" y="40769"/>
                  </a:cubicBezTo>
                  <a:lnTo>
                    <a:pt x="31717" y="40769"/>
                  </a:lnTo>
                  <a:cubicBezTo>
                    <a:pt x="31724" y="40775"/>
                    <a:pt x="31730" y="40782"/>
                    <a:pt x="31736" y="40788"/>
                  </a:cubicBezTo>
                  <a:cubicBezTo>
                    <a:pt x="31732" y="40781"/>
                    <a:pt x="31726" y="40774"/>
                    <a:pt x="31720" y="40768"/>
                  </a:cubicBezTo>
                  <a:lnTo>
                    <a:pt x="31720" y="40768"/>
                  </a:lnTo>
                  <a:cubicBezTo>
                    <a:pt x="32168" y="40588"/>
                    <a:pt x="32575" y="40197"/>
                    <a:pt x="32881" y="39593"/>
                  </a:cubicBezTo>
                  <a:cubicBezTo>
                    <a:pt x="33753" y="37876"/>
                    <a:pt x="33927" y="36009"/>
                    <a:pt x="34624" y="35088"/>
                  </a:cubicBezTo>
                  <a:cubicBezTo>
                    <a:pt x="35122" y="35013"/>
                    <a:pt x="35918" y="35188"/>
                    <a:pt x="36217" y="33918"/>
                  </a:cubicBezTo>
                  <a:cubicBezTo>
                    <a:pt x="36217" y="33918"/>
                    <a:pt x="36226" y="33919"/>
                    <a:pt x="36243" y="33919"/>
                  </a:cubicBezTo>
                  <a:cubicBezTo>
                    <a:pt x="36432" y="33919"/>
                    <a:pt x="37571" y="33835"/>
                    <a:pt x="37685" y="31827"/>
                  </a:cubicBezTo>
                  <a:lnTo>
                    <a:pt x="37835" y="31902"/>
                  </a:lnTo>
                  <a:cubicBezTo>
                    <a:pt x="38066" y="32000"/>
                    <a:pt x="38311" y="32046"/>
                    <a:pt x="38565" y="32046"/>
                  </a:cubicBezTo>
                  <a:cubicBezTo>
                    <a:pt x="39928" y="32046"/>
                    <a:pt x="41537" y="30701"/>
                    <a:pt x="42440" y="28666"/>
                  </a:cubicBezTo>
                  <a:cubicBezTo>
                    <a:pt x="43485" y="26227"/>
                    <a:pt x="43161" y="23787"/>
                    <a:pt x="41693" y="23140"/>
                  </a:cubicBezTo>
                  <a:lnTo>
                    <a:pt x="34425" y="19954"/>
                  </a:lnTo>
                  <a:cubicBezTo>
                    <a:pt x="34189" y="19850"/>
                    <a:pt x="33938" y="19800"/>
                    <a:pt x="33679" y="19800"/>
                  </a:cubicBezTo>
                  <a:cubicBezTo>
                    <a:pt x="33197" y="19800"/>
                    <a:pt x="32686" y="19971"/>
                    <a:pt x="32184" y="20278"/>
                  </a:cubicBezTo>
                  <a:cubicBezTo>
                    <a:pt x="23896" y="14105"/>
                    <a:pt x="19789" y="8703"/>
                    <a:pt x="17897" y="5642"/>
                  </a:cubicBezTo>
                  <a:cubicBezTo>
                    <a:pt x="17922" y="2879"/>
                    <a:pt x="17200" y="863"/>
                    <a:pt x="15731" y="216"/>
                  </a:cubicBezTo>
                  <a:cubicBezTo>
                    <a:pt x="15399" y="71"/>
                    <a:pt x="15042" y="0"/>
                    <a:pt x="14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6941;p69"/>
            <p:cNvSpPr/>
            <p:nvPr/>
          </p:nvSpPr>
          <p:spPr>
            <a:xfrm flipH="1">
              <a:off x="1300608" y="3727516"/>
              <a:ext cx="432239" cy="711294"/>
            </a:xfrm>
            <a:custGeom>
              <a:avLst/>
              <a:gdLst/>
              <a:ahLst/>
              <a:cxnLst/>
              <a:rect l="l" t="t" r="r" b="b"/>
              <a:pathLst>
                <a:path w="15235" h="27082" extrusionOk="0">
                  <a:moveTo>
                    <a:pt x="12290" y="1723"/>
                  </a:moveTo>
                  <a:cubicBezTo>
                    <a:pt x="12542" y="1723"/>
                    <a:pt x="12777" y="1767"/>
                    <a:pt x="12994" y="1852"/>
                  </a:cubicBezTo>
                  <a:lnTo>
                    <a:pt x="12969" y="1852"/>
                  </a:lnTo>
                  <a:cubicBezTo>
                    <a:pt x="14836" y="2599"/>
                    <a:pt x="14687" y="5586"/>
                    <a:pt x="14687" y="5586"/>
                  </a:cubicBezTo>
                  <a:cubicBezTo>
                    <a:pt x="14256" y="4506"/>
                    <a:pt x="13442" y="4033"/>
                    <a:pt x="12677" y="4033"/>
                  </a:cubicBezTo>
                  <a:cubicBezTo>
                    <a:pt x="10833" y="4033"/>
                    <a:pt x="9272" y="6777"/>
                    <a:pt x="14040" y="10365"/>
                  </a:cubicBezTo>
                  <a:cubicBezTo>
                    <a:pt x="13865" y="11012"/>
                    <a:pt x="13716" y="11435"/>
                    <a:pt x="13716" y="11435"/>
                  </a:cubicBezTo>
                  <a:cubicBezTo>
                    <a:pt x="10679" y="9485"/>
                    <a:pt x="8612" y="9093"/>
                    <a:pt x="7442" y="9093"/>
                  </a:cubicBezTo>
                  <a:cubicBezTo>
                    <a:pt x="6655" y="9093"/>
                    <a:pt x="6273" y="9270"/>
                    <a:pt x="6273" y="9270"/>
                  </a:cubicBezTo>
                  <a:cubicBezTo>
                    <a:pt x="6871" y="7801"/>
                    <a:pt x="7543" y="6407"/>
                    <a:pt x="8339" y="5063"/>
                  </a:cubicBezTo>
                  <a:lnTo>
                    <a:pt x="8339" y="5063"/>
                  </a:lnTo>
                  <a:cubicBezTo>
                    <a:pt x="6821" y="6905"/>
                    <a:pt x="5452" y="8847"/>
                    <a:pt x="4208" y="10888"/>
                  </a:cubicBezTo>
                  <a:cubicBezTo>
                    <a:pt x="7588" y="4214"/>
                    <a:pt x="10408" y="1723"/>
                    <a:pt x="12290" y="1723"/>
                  </a:cubicBezTo>
                  <a:close/>
                  <a:moveTo>
                    <a:pt x="10308" y="11510"/>
                  </a:moveTo>
                  <a:cubicBezTo>
                    <a:pt x="10571" y="11510"/>
                    <a:pt x="10837" y="11527"/>
                    <a:pt x="11102" y="11560"/>
                  </a:cubicBezTo>
                  <a:cubicBezTo>
                    <a:pt x="11874" y="11610"/>
                    <a:pt x="12646" y="11784"/>
                    <a:pt x="13392" y="12033"/>
                  </a:cubicBezTo>
                  <a:lnTo>
                    <a:pt x="12222" y="11908"/>
                  </a:lnTo>
                  <a:cubicBezTo>
                    <a:pt x="11849" y="11859"/>
                    <a:pt x="11451" y="11809"/>
                    <a:pt x="11077" y="11784"/>
                  </a:cubicBezTo>
                  <a:cubicBezTo>
                    <a:pt x="10679" y="11759"/>
                    <a:pt x="10306" y="11734"/>
                    <a:pt x="9932" y="11709"/>
                  </a:cubicBezTo>
                  <a:lnTo>
                    <a:pt x="8763" y="11709"/>
                  </a:lnTo>
                  <a:cubicBezTo>
                    <a:pt x="9260" y="11576"/>
                    <a:pt x="9780" y="11510"/>
                    <a:pt x="10308" y="11510"/>
                  </a:cubicBezTo>
                  <a:close/>
                  <a:moveTo>
                    <a:pt x="9307" y="12475"/>
                  </a:moveTo>
                  <a:cubicBezTo>
                    <a:pt x="9822" y="12475"/>
                    <a:pt x="10338" y="12523"/>
                    <a:pt x="10853" y="12605"/>
                  </a:cubicBezTo>
                  <a:cubicBezTo>
                    <a:pt x="11501" y="12705"/>
                    <a:pt x="12123" y="12879"/>
                    <a:pt x="12720" y="13103"/>
                  </a:cubicBezTo>
                  <a:lnTo>
                    <a:pt x="12695" y="13103"/>
                  </a:lnTo>
                  <a:cubicBezTo>
                    <a:pt x="12073" y="13028"/>
                    <a:pt x="11451" y="12929"/>
                    <a:pt x="10829" y="12829"/>
                  </a:cubicBezTo>
                  <a:cubicBezTo>
                    <a:pt x="10206" y="12730"/>
                    <a:pt x="9584" y="12630"/>
                    <a:pt x="8987" y="12481"/>
                  </a:cubicBezTo>
                  <a:cubicBezTo>
                    <a:pt x="9093" y="12477"/>
                    <a:pt x="9200" y="12475"/>
                    <a:pt x="9307" y="12475"/>
                  </a:cubicBezTo>
                  <a:close/>
                  <a:moveTo>
                    <a:pt x="8027" y="11927"/>
                  </a:moveTo>
                  <a:cubicBezTo>
                    <a:pt x="8084" y="11927"/>
                    <a:pt x="8139" y="11937"/>
                    <a:pt x="8190" y="11958"/>
                  </a:cubicBezTo>
                  <a:cubicBezTo>
                    <a:pt x="8613" y="12157"/>
                    <a:pt x="8638" y="13028"/>
                    <a:pt x="8240" y="13949"/>
                  </a:cubicBezTo>
                  <a:cubicBezTo>
                    <a:pt x="7894" y="14729"/>
                    <a:pt x="7340" y="15282"/>
                    <a:pt x="6923" y="15282"/>
                  </a:cubicBezTo>
                  <a:cubicBezTo>
                    <a:pt x="6861" y="15282"/>
                    <a:pt x="6802" y="15270"/>
                    <a:pt x="6746" y="15244"/>
                  </a:cubicBezTo>
                  <a:cubicBezTo>
                    <a:pt x="6323" y="15070"/>
                    <a:pt x="6323" y="14173"/>
                    <a:pt x="6697" y="13277"/>
                  </a:cubicBezTo>
                  <a:cubicBezTo>
                    <a:pt x="7047" y="12467"/>
                    <a:pt x="7609" y="11927"/>
                    <a:pt x="8027" y="11927"/>
                  </a:cubicBezTo>
                  <a:close/>
                  <a:moveTo>
                    <a:pt x="8613" y="13800"/>
                  </a:moveTo>
                  <a:lnTo>
                    <a:pt x="12148" y="15318"/>
                  </a:lnTo>
                  <a:lnTo>
                    <a:pt x="12148" y="15318"/>
                  </a:lnTo>
                  <a:lnTo>
                    <a:pt x="8763" y="14124"/>
                  </a:lnTo>
                  <a:cubicBezTo>
                    <a:pt x="8265" y="15219"/>
                    <a:pt x="7916" y="15418"/>
                    <a:pt x="7916" y="15418"/>
                  </a:cubicBezTo>
                  <a:lnTo>
                    <a:pt x="10679" y="17758"/>
                  </a:lnTo>
                  <a:lnTo>
                    <a:pt x="8588" y="15667"/>
                  </a:lnTo>
                  <a:lnTo>
                    <a:pt x="11227" y="17509"/>
                  </a:lnTo>
                  <a:cubicBezTo>
                    <a:pt x="10804" y="18330"/>
                    <a:pt x="10505" y="18828"/>
                    <a:pt x="10505" y="18828"/>
                  </a:cubicBezTo>
                  <a:cubicBezTo>
                    <a:pt x="7543" y="16787"/>
                    <a:pt x="6946" y="15468"/>
                    <a:pt x="6946" y="15468"/>
                  </a:cubicBezTo>
                  <a:lnTo>
                    <a:pt x="6921" y="15468"/>
                  </a:lnTo>
                  <a:cubicBezTo>
                    <a:pt x="8140" y="15194"/>
                    <a:pt x="8613" y="13800"/>
                    <a:pt x="8613" y="13800"/>
                  </a:cubicBezTo>
                  <a:close/>
                  <a:moveTo>
                    <a:pt x="4033" y="11361"/>
                  </a:moveTo>
                  <a:lnTo>
                    <a:pt x="4033" y="11361"/>
                  </a:lnTo>
                  <a:cubicBezTo>
                    <a:pt x="3859" y="11834"/>
                    <a:pt x="3660" y="12307"/>
                    <a:pt x="3486" y="12755"/>
                  </a:cubicBezTo>
                  <a:cubicBezTo>
                    <a:pt x="3311" y="13228"/>
                    <a:pt x="3137" y="13701"/>
                    <a:pt x="2963" y="14149"/>
                  </a:cubicBezTo>
                  <a:cubicBezTo>
                    <a:pt x="2789" y="14621"/>
                    <a:pt x="2639" y="15094"/>
                    <a:pt x="2515" y="15567"/>
                  </a:cubicBezTo>
                  <a:cubicBezTo>
                    <a:pt x="2366" y="16065"/>
                    <a:pt x="2241" y="16538"/>
                    <a:pt x="2142" y="17011"/>
                  </a:cubicBezTo>
                  <a:cubicBezTo>
                    <a:pt x="1918" y="17982"/>
                    <a:pt x="1843" y="18977"/>
                    <a:pt x="1967" y="19948"/>
                  </a:cubicBezTo>
                  <a:cubicBezTo>
                    <a:pt x="2042" y="20446"/>
                    <a:pt x="2216" y="20919"/>
                    <a:pt x="2490" y="21317"/>
                  </a:cubicBezTo>
                  <a:cubicBezTo>
                    <a:pt x="2639" y="21516"/>
                    <a:pt x="2814" y="21691"/>
                    <a:pt x="3013" y="21840"/>
                  </a:cubicBezTo>
                  <a:cubicBezTo>
                    <a:pt x="3212" y="21989"/>
                    <a:pt x="3436" y="22114"/>
                    <a:pt x="3660" y="22188"/>
                  </a:cubicBezTo>
                  <a:cubicBezTo>
                    <a:pt x="3411" y="22114"/>
                    <a:pt x="3187" y="22014"/>
                    <a:pt x="2963" y="21890"/>
                  </a:cubicBezTo>
                  <a:cubicBezTo>
                    <a:pt x="2764" y="21740"/>
                    <a:pt x="2565" y="21566"/>
                    <a:pt x="2415" y="21367"/>
                  </a:cubicBezTo>
                  <a:cubicBezTo>
                    <a:pt x="2092" y="20969"/>
                    <a:pt x="1893" y="20496"/>
                    <a:pt x="1793" y="19998"/>
                  </a:cubicBezTo>
                  <a:cubicBezTo>
                    <a:pt x="1644" y="18977"/>
                    <a:pt x="1694" y="17957"/>
                    <a:pt x="1918" y="16986"/>
                  </a:cubicBezTo>
                  <a:cubicBezTo>
                    <a:pt x="2142" y="15991"/>
                    <a:pt x="2440" y="15045"/>
                    <a:pt x="2814" y="14099"/>
                  </a:cubicBezTo>
                  <a:cubicBezTo>
                    <a:pt x="3162" y="13178"/>
                    <a:pt x="3585" y="12257"/>
                    <a:pt x="4033" y="11361"/>
                  </a:cubicBezTo>
                  <a:close/>
                  <a:moveTo>
                    <a:pt x="1146" y="19276"/>
                  </a:moveTo>
                  <a:cubicBezTo>
                    <a:pt x="1321" y="21911"/>
                    <a:pt x="2943" y="22836"/>
                    <a:pt x="4736" y="22836"/>
                  </a:cubicBezTo>
                  <a:cubicBezTo>
                    <a:pt x="6517" y="22836"/>
                    <a:pt x="8467" y="21923"/>
                    <a:pt x="9335" y="20869"/>
                  </a:cubicBezTo>
                  <a:lnTo>
                    <a:pt x="9335" y="20869"/>
                  </a:lnTo>
                  <a:cubicBezTo>
                    <a:pt x="8414" y="22313"/>
                    <a:pt x="7294" y="23657"/>
                    <a:pt x="6049" y="24852"/>
                  </a:cubicBezTo>
                  <a:lnTo>
                    <a:pt x="6025" y="24827"/>
                  </a:lnTo>
                  <a:cubicBezTo>
                    <a:pt x="5786" y="24816"/>
                    <a:pt x="5546" y="24811"/>
                    <a:pt x="5305" y="24811"/>
                  </a:cubicBezTo>
                  <a:cubicBezTo>
                    <a:pt x="4392" y="24811"/>
                    <a:pt x="3471" y="24883"/>
                    <a:pt x="2565" y="25001"/>
                  </a:cubicBezTo>
                  <a:cubicBezTo>
                    <a:pt x="3043" y="25574"/>
                    <a:pt x="3726" y="25884"/>
                    <a:pt x="4434" y="25884"/>
                  </a:cubicBezTo>
                  <a:cubicBezTo>
                    <a:pt x="4648" y="25884"/>
                    <a:pt x="4865" y="25855"/>
                    <a:pt x="5079" y="25798"/>
                  </a:cubicBezTo>
                  <a:lnTo>
                    <a:pt x="5079" y="25798"/>
                  </a:lnTo>
                  <a:cubicBezTo>
                    <a:pt x="4700" y="25943"/>
                    <a:pt x="4289" y="26032"/>
                    <a:pt x="3880" y="26032"/>
                  </a:cubicBezTo>
                  <a:cubicBezTo>
                    <a:pt x="2193" y="26032"/>
                    <a:pt x="525" y="24524"/>
                    <a:pt x="1146" y="19276"/>
                  </a:cubicBezTo>
                  <a:close/>
                  <a:moveTo>
                    <a:pt x="12185" y="1124"/>
                  </a:moveTo>
                  <a:cubicBezTo>
                    <a:pt x="12454" y="1124"/>
                    <a:pt x="12720" y="1176"/>
                    <a:pt x="12969" y="1280"/>
                  </a:cubicBezTo>
                  <a:cubicBezTo>
                    <a:pt x="12765" y="1195"/>
                    <a:pt x="12549" y="1156"/>
                    <a:pt x="12330" y="1156"/>
                  </a:cubicBezTo>
                  <a:cubicBezTo>
                    <a:pt x="12228" y="1156"/>
                    <a:pt x="12126" y="1165"/>
                    <a:pt x="12023" y="1180"/>
                  </a:cubicBezTo>
                  <a:cubicBezTo>
                    <a:pt x="11725" y="1205"/>
                    <a:pt x="11426" y="1305"/>
                    <a:pt x="11127" y="1429"/>
                  </a:cubicBezTo>
                  <a:cubicBezTo>
                    <a:pt x="10555" y="1703"/>
                    <a:pt x="10032" y="2052"/>
                    <a:pt x="9559" y="2475"/>
                  </a:cubicBezTo>
                  <a:cubicBezTo>
                    <a:pt x="8613" y="3321"/>
                    <a:pt x="7767" y="4267"/>
                    <a:pt x="7020" y="5287"/>
                  </a:cubicBezTo>
                  <a:cubicBezTo>
                    <a:pt x="4083" y="9444"/>
                    <a:pt x="2017" y="14149"/>
                    <a:pt x="947" y="19127"/>
                  </a:cubicBezTo>
                  <a:cubicBezTo>
                    <a:pt x="698" y="20371"/>
                    <a:pt x="573" y="21641"/>
                    <a:pt x="573" y="22910"/>
                  </a:cubicBezTo>
                  <a:cubicBezTo>
                    <a:pt x="598" y="23532"/>
                    <a:pt x="698" y="24155"/>
                    <a:pt x="872" y="24777"/>
                  </a:cubicBezTo>
                  <a:cubicBezTo>
                    <a:pt x="972" y="25076"/>
                    <a:pt x="1121" y="25350"/>
                    <a:pt x="1295" y="25598"/>
                  </a:cubicBezTo>
                  <a:cubicBezTo>
                    <a:pt x="1470" y="25872"/>
                    <a:pt x="1718" y="26096"/>
                    <a:pt x="2017" y="26221"/>
                  </a:cubicBezTo>
                  <a:cubicBezTo>
                    <a:pt x="1718" y="26096"/>
                    <a:pt x="1470" y="25897"/>
                    <a:pt x="1270" y="25623"/>
                  </a:cubicBezTo>
                  <a:cubicBezTo>
                    <a:pt x="1071" y="25350"/>
                    <a:pt x="922" y="25076"/>
                    <a:pt x="822" y="24777"/>
                  </a:cubicBezTo>
                  <a:cubicBezTo>
                    <a:pt x="623" y="24180"/>
                    <a:pt x="499" y="23532"/>
                    <a:pt x="474" y="22910"/>
                  </a:cubicBezTo>
                  <a:cubicBezTo>
                    <a:pt x="424" y="21641"/>
                    <a:pt x="524" y="20346"/>
                    <a:pt x="773" y="19102"/>
                  </a:cubicBezTo>
                  <a:cubicBezTo>
                    <a:pt x="1793" y="14074"/>
                    <a:pt x="3859" y="9345"/>
                    <a:pt x="6871" y="5188"/>
                  </a:cubicBezTo>
                  <a:cubicBezTo>
                    <a:pt x="7642" y="4167"/>
                    <a:pt x="8514" y="3221"/>
                    <a:pt x="9484" y="2400"/>
                  </a:cubicBezTo>
                  <a:cubicBezTo>
                    <a:pt x="9982" y="1977"/>
                    <a:pt x="10530" y="1653"/>
                    <a:pt x="11102" y="1379"/>
                  </a:cubicBezTo>
                  <a:cubicBezTo>
                    <a:pt x="11401" y="1255"/>
                    <a:pt x="11725" y="1180"/>
                    <a:pt x="12023" y="1131"/>
                  </a:cubicBezTo>
                  <a:cubicBezTo>
                    <a:pt x="12077" y="1126"/>
                    <a:pt x="12131" y="1124"/>
                    <a:pt x="12185" y="1124"/>
                  </a:cubicBezTo>
                  <a:close/>
                  <a:moveTo>
                    <a:pt x="12620" y="0"/>
                  </a:moveTo>
                  <a:cubicBezTo>
                    <a:pt x="12295" y="0"/>
                    <a:pt x="11963" y="75"/>
                    <a:pt x="11650" y="234"/>
                  </a:cubicBezTo>
                  <a:cubicBezTo>
                    <a:pt x="11003" y="459"/>
                    <a:pt x="10405" y="807"/>
                    <a:pt x="9883" y="1230"/>
                  </a:cubicBezTo>
                  <a:cubicBezTo>
                    <a:pt x="8787" y="2076"/>
                    <a:pt x="7817" y="3072"/>
                    <a:pt x="6970" y="4192"/>
                  </a:cubicBezTo>
                  <a:cubicBezTo>
                    <a:pt x="3585" y="8648"/>
                    <a:pt x="1295" y="13850"/>
                    <a:pt x="300" y="19376"/>
                  </a:cubicBezTo>
                  <a:cubicBezTo>
                    <a:pt x="51" y="20745"/>
                    <a:pt x="1" y="22139"/>
                    <a:pt x="100" y="23532"/>
                  </a:cubicBezTo>
                  <a:cubicBezTo>
                    <a:pt x="150" y="24205"/>
                    <a:pt x="300" y="24852"/>
                    <a:pt x="549" y="25499"/>
                  </a:cubicBezTo>
                  <a:cubicBezTo>
                    <a:pt x="843" y="26474"/>
                    <a:pt x="1735" y="27081"/>
                    <a:pt x="2673" y="27081"/>
                  </a:cubicBezTo>
                  <a:cubicBezTo>
                    <a:pt x="3004" y="27081"/>
                    <a:pt x="3341" y="27005"/>
                    <a:pt x="3660" y="26843"/>
                  </a:cubicBezTo>
                  <a:cubicBezTo>
                    <a:pt x="4282" y="26569"/>
                    <a:pt x="4880" y="26246"/>
                    <a:pt x="5402" y="25822"/>
                  </a:cubicBezTo>
                  <a:cubicBezTo>
                    <a:pt x="6473" y="24926"/>
                    <a:pt x="7418" y="23931"/>
                    <a:pt x="8240" y="22836"/>
                  </a:cubicBezTo>
                  <a:cubicBezTo>
                    <a:pt x="9932" y="20620"/>
                    <a:pt x="11326" y="18181"/>
                    <a:pt x="12422" y="15642"/>
                  </a:cubicBezTo>
                  <a:cubicBezTo>
                    <a:pt x="13567" y="13103"/>
                    <a:pt x="14388" y="10440"/>
                    <a:pt x="14886" y="7702"/>
                  </a:cubicBezTo>
                  <a:cubicBezTo>
                    <a:pt x="15135" y="6333"/>
                    <a:pt x="15234" y="4964"/>
                    <a:pt x="15160" y="3570"/>
                  </a:cubicBezTo>
                  <a:cubicBezTo>
                    <a:pt x="15110" y="2898"/>
                    <a:pt x="14960" y="2251"/>
                    <a:pt x="14736" y="1603"/>
                  </a:cubicBezTo>
                  <a:cubicBezTo>
                    <a:pt x="14459" y="623"/>
                    <a:pt x="13563" y="0"/>
                    <a:pt x="1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890;p52">
            <a:extLst>
              <a:ext uri="{FF2B5EF4-FFF2-40B4-BE49-F238E27FC236}">
                <a16:creationId xmlns:a16="http://schemas.microsoft.com/office/drawing/2014/main" id="{54B5DFB8-E4CE-5717-4ED1-AD2C417BA8A7}"/>
              </a:ext>
            </a:extLst>
          </p:cNvPr>
          <p:cNvSpPr txBox="1">
            <a:spLocks/>
          </p:cNvSpPr>
          <p:nvPr/>
        </p:nvSpPr>
        <p:spPr>
          <a:xfrm rot="-387">
            <a:off x="2545021" y="1753501"/>
            <a:ext cx="3098535"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Alfa Slab One"/>
              <a:buNone/>
              <a:defRPr sz="3500" b="0" i="0" u="none" strike="noStrike" cap="none">
                <a:solidFill>
                  <a:schemeClr val="lt2"/>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000"/>
              <a:t>Nguyễn Thành Long</a:t>
            </a:r>
          </a:p>
        </p:txBody>
      </p:sp>
      <p:sp>
        <p:nvSpPr>
          <p:cNvPr id="8" name="Google Shape;1890;p52">
            <a:extLst>
              <a:ext uri="{FF2B5EF4-FFF2-40B4-BE49-F238E27FC236}">
                <a16:creationId xmlns:a16="http://schemas.microsoft.com/office/drawing/2014/main" id="{B1FCA064-838F-C084-2426-E37EFA408BD6}"/>
              </a:ext>
            </a:extLst>
          </p:cNvPr>
          <p:cNvSpPr txBox="1">
            <a:spLocks/>
          </p:cNvSpPr>
          <p:nvPr/>
        </p:nvSpPr>
        <p:spPr>
          <a:xfrm rot="-387">
            <a:off x="2573946" y="2645092"/>
            <a:ext cx="3040683" cy="3660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Alfa Slab One"/>
              <a:buNone/>
              <a:defRPr sz="3500" b="0" i="0" u="none" strike="noStrike" cap="none">
                <a:solidFill>
                  <a:schemeClr val="lt2"/>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000"/>
              <a:t>Đỗ Mạnh Hiếu</a:t>
            </a:r>
          </a:p>
        </p:txBody>
      </p:sp>
      <p:grpSp>
        <p:nvGrpSpPr>
          <p:cNvPr id="1931" name="Google Shape;49;p15">
            <a:extLst>
              <a:ext uri="{FF2B5EF4-FFF2-40B4-BE49-F238E27FC236}">
                <a16:creationId xmlns:a16="http://schemas.microsoft.com/office/drawing/2014/main" id="{CD6D7A98-B3D5-C6DC-2B77-4F18B1FEC2D9}"/>
              </a:ext>
            </a:extLst>
          </p:cNvPr>
          <p:cNvGrpSpPr/>
          <p:nvPr/>
        </p:nvGrpSpPr>
        <p:grpSpPr>
          <a:xfrm>
            <a:off x="6431110" y="666760"/>
            <a:ext cx="1898770" cy="3837079"/>
            <a:chOff x="6091785" y="1054075"/>
            <a:chExt cx="2466427" cy="5036339"/>
          </a:xfrm>
        </p:grpSpPr>
        <p:sp>
          <p:nvSpPr>
            <p:cNvPr id="1936" name="Google Shape;50;p15">
              <a:extLst>
                <a:ext uri="{FF2B5EF4-FFF2-40B4-BE49-F238E27FC236}">
                  <a16:creationId xmlns:a16="http://schemas.microsoft.com/office/drawing/2014/main" id="{9B4677F2-AF58-9AF2-01A2-CCC5255D6667}"/>
                </a:ext>
              </a:extLst>
            </p:cNvPr>
            <p:cNvSpPr/>
            <p:nvPr/>
          </p:nvSpPr>
          <p:spPr>
            <a:xfrm>
              <a:off x="8532497" y="2235713"/>
              <a:ext cx="25714" cy="373469"/>
            </a:xfrm>
            <a:custGeom>
              <a:avLst/>
              <a:gdLst/>
              <a:ahLst/>
              <a:cxnLst/>
              <a:rect l="l" t="t" r="r" b="b"/>
              <a:pathLst>
                <a:path w="84" h="1220" extrusionOk="0">
                  <a:moveTo>
                    <a:pt x="0" y="0"/>
                  </a:moveTo>
                  <a:lnTo>
                    <a:pt x="0" y="1219"/>
                  </a:lnTo>
                  <a:lnTo>
                    <a:pt x="39" y="1219"/>
                  </a:lnTo>
                  <a:cubicBezTo>
                    <a:pt x="64" y="1219"/>
                    <a:pt x="83" y="1200"/>
                    <a:pt x="83" y="1175"/>
                  </a:cubicBezTo>
                  <a:lnTo>
                    <a:pt x="83" y="44"/>
                  </a:lnTo>
                  <a:cubicBezTo>
                    <a:pt x="83" y="20"/>
                    <a:pt x="64" y="0"/>
                    <a:pt x="39" y="0"/>
                  </a:cubicBez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51;p15">
              <a:extLst>
                <a:ext uri="{FF2B5EF4-FFF2-40B4-BE49-F238E27FC236}">
                  <a16:creationId xmlns:a16="http://schemas.microsoft.com/office/drawing/2014/main" id="{085732F6-4A31-3BD0-F3DD-8094475FA93E}"/>
                </a:ext>
              </a:extLst>
            </p:cNvPr>
            <p:cNvSpPr/>
            <p:nvPr/>
          </p:nvSpPr>
          <p:spPr>
            <a:xfrm>
              <a:off x="6118723" y="1054087"/>
              <a:ext cx="2414082" cy="5036327"/>
            </a:xfrm>
            <a:custGeom>
              <a:avLst/>
              <a:gdLst/>
              <a:ahLst/>
              <a:cxnLst/>
              <a:rect l="l" t="t" r="r" b="b"/>
              <a:pathLst>
                <a:path w="7886" h="16452" extrusionOk="0">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52;p15">
              <a:extLst>
                <a:ext uri="{FF2B5EF4-FFF2-40B4-BE49-F238E27FC236}">
                  <a16:creationId xmlns:a16="http://schemas.microsoft.com/office/drawing/2014/main" id="{5375CE04-D901-3098-2D68-A1A3EAE98E7C}"/>
                </a:ext>
              </a:extLst>
            </p:cNvPr>
            <p:cNvSpPr/>
            <p:nvPr/>
          </p:nvSpPr>
          <p:spPr>
            <a:xfrm>
              <a:off x="6187601" y="1135209"/>
              <a:ext cx="2274490" cy="4874082"/>
            </a:xfrm>
            <a:custGeom>
              <a:avLst/>
              <a:gdLst/>
              <a:ahLst/>
              <a:cxnLst/>
              <a:rect l="l" t="t" r="r" b="b"/>
              <a:pathLst>
                <a:path w="7430" h="15922" extrusionOk="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solidFill>
              <a:srgbClr val="7A8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53;p15">
              <a:extLst>
                <a:ext uri="{FF2B5EF4-FFF2-40B4-BE49-F238E27FC236}">
                  <a16:creationId xmlns:a16="http://schemas.microsoft.com/office/drawing/2014/main" id="{51EBE468-EE3A-E0B1-7171-7EC9AEAB0377}"/>
                </a:ext>
              </a:extLst>
            </p:cNvPr>
            <p:cNvSpPr/>
            <p:nvPr/>
          </p:nvSpPr>
          <p:spPr>
            <a:xfrm>
              <a:off x="6705225" y="1054075"/>
              <a:ext cx="1239247" cy="285325"/>
            </a:xfrm>
            <a:custGeom>
              <a:avLst/>
              <a:gdLst/>
              <a:ahLst/>
              <a:cxnLst/>
              <a:rect l="l" t="t" r="r" b="b"/>
              <a:pathLst>
                <a:path w="4012" h="932" extrusionOk="0">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54;p15">
              <a:extLst>
                <a:ext uri="{FF2B5EF4-FFF2-40B4-BE49-F238E27FC236}">
                  <a16:creationId xmlns:a16="http://schemas.microsoft.com/office/drawing/2014/main" id="{33F7D9F1-1F8C-0A44-D6B6-13FC398B6E13}"/>
                </a:ext>
              </a:extLst>
            </p:cNvPr>
            <p:cNvSpPr/>
            <p:nvPr/>
          </p:nvSpPr>
          <p:spPr>
            <a:xfrm>
              <a:off x="6136479" y="1073679"/>
              <a:ext cx="2378266" cy="4997144"/>
            </a:xfrm>
            <a:custGeom>
              <a:avLst/>
              <a:gdLst/>
              <a:ahLst/>
              <a:cxnLst/>
              <a:rect l="l" t="t" r="r" b="b"/>
              <a:pathLst>
                <a:path w="7769" h="16324" extrusionOk="0">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55;p15">
              <a:extLst>
                <a:ext uri="{FF2B5EF4-FFF2-40B4-BE49-F238E27FC236}">
                  <a16:creationId xmlns:a16="http://schemas.microsoft.com/office/drawing/2014/main" id="{AB185C4E-A9FC-BC16-B5F8-FC84C10FA873}"/>
                </a:ext>
              </a:extLst>
            </p:cNvPr>
            <p:cNvSpPr/>
            <p:nvPr/>
          </p:nvSpPr>
          <p:spPr>
            <a:xfrm>
              <a:off x="7581626" y="1195209"/>
              <a:ext cx="54184" cy="52653"/>
            </a:xfrm>
            <a:custGeom>
              <a:avLst/>
              <a:gdLst/>
              <a:ahLst/>
              <a:cxnLst/>
              <a:rect l="l" t="t" r="r" b="b"/>
              <a:pathLst>
                <a:path w="177" h="172" extrusionOk="0">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56;p15">
              <a:extLst>
                <a:ext uri="{FF2B5EF4-FFF2-40B4-BE49-F238E27FC236}">
                  <a16:creationId xmlns:a16="http://schemas.microsoft.com/office/drawing/2014/main" id="{CAD82014-3345-54CD-33CC-DBF825DADFCE}"/>
                </a:ext>
              </a:extLst>
            </p:cNvPr>
            <p:cNvSpPr/>
            <p:nvPr/>
          </p:nvSpPr>
          <p:spPr>
            <a:xfrm>
              <a:off x="7148519" y="1197964"/>
              <a:ext cx="352653" cy="46837"/>
            </a:xfrm>
            <a:custGeom>
              <a:avLst/>
              <a:gdLst/>
              <a:ahLst/>
              <a:cxnLst/>
              <a:rect l="l" t="t" r="r" b="b"/>
              <a:pathLst>
                <a:path w="1152" h="153" extrusionOk="0">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57;p15">
              <a:extLst>
                <a:ext uri="{FF2B5EF4-FFF2-40B4-BE49-F238E27FC236}">
                  <a16:creationId xmlns:a16="http://schemas.microsoft.com/office/drawing/2014/main" id="{07C0742C-E95A-4343-86A4-90E9A09DE2FE}"/>
                </a:ext>
              </a:extLst>
            </p:cNvPr>
            <p:cNvSpPr/>
            <p:nvPr/>
          </p:nvSpPr>
          <p:spPr>
            <a:xfrm>
              <a:off x="6091785" y="2571528"/>
              <a:ext cx="27245" cy="375000"/>
            </a:xfrm>
            <a:custGeom>
              <a:avLst/>
              <a:gdLst/>
              <a:ahLst/>
              <a:cxnLst/>
              <a:rect l="l" t="t" r="r" b="b"/>
              <a:pathLst>
                <a:path w="89" h="1225" extrusionOk="0">
                  <a:moveTo>
                    <a:pt x="44" y="0"/>
                  </a:moveTo>
                  <a:cubicBezTo>
                    <a:pt x="20" y="0"/>
                    <a:pt x="0" y="20"/>
                    <a:pt x="0" y="49"/>
                  </a:cubicBezTo>
                  <a:lnTo>
                    <a:pt x="0" y="1180"/>
                  </a:lnTo>
                  <a:cubicBezTo>
                    <a:pt x="0" y="1205"/>
                    <a:pt x="20" y="1224"/>
                    <a:pt x="44" y="1224"/>
                  </a:cubicBezTo>
                  <a:lnTo>
                    <a:pt x="88" y="1224"/>
                  </a:lnTo>
                  <a:lnTo>
                    <a:pt x="88" y="0"/>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58;p15">
              <a:extLst>
                <a:ext uri="{FF2B5EF4-FFF2-40B4-BE49-F238E27FC236}">
                  <a16:creationId xmlns:a16="http://schemas.microsoft.com/office/drawing/2014/main" id="{0DF0E528-E7F6-A548-69B7-1CEDA344B7F6}"/>
                </a:ext>
              </a:extLst>
            </p:cNvPr>
            <p:cNvSpPr/>
            <p:nvPr/>
          </p:nvSpPr>
          <p:spPr>
            <a:xfrm>
              <a:off x="6091785" y="2105000"/>
              <a:ext cx="27245" cy="375306"/>
            </a:xfrm>
            <a:custGeom>
              <a:avLst/>
              <a:gdLst/>
              <a:ahLst/>
              <a:cxnLst/>
              <a:rect l="l" t="t" r="r" b="b"/>
              <a:pathLst>
                <a:path w="89" h="1226" extrusionOk="0">
                  <a:moveTo>
                    <a:pt x="44" y="1"/>
                  </a:moveTo>
                  <a:cubicBezTo>
                    <a:pt x="20" y="1"/>
                    <a:pt x="0" y="21"/>
                    <a:pt x="0" y="45"/>
                  </a:cubicBezTo>
                  <a:lnTo>
                    <a:pt x="0" y="1181"/>
                  </a:lnTo>
                  <a:cubicBezTo>
                    <a:pt x="0" y="1206"/>
                    <a:pt x="20" y="1225"/>
                    <a:pt x="44" y="1225"/>
                  </a:cubicBezTo>
                  <a:lnTo>
                    <a:pt x="88" y="1225"/>
                  </a:lnTo>
                  <a:lnTo>
                    <a:pt x="88"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59;p15">
              <a:extLst>
                <a:ext uri="{FF2B5EF4-FFF2-40B4-BE49-F238E27FC236}">
                  <a16:creationId xmlns:a16="http://schemas.microsoft.com/office/drawing/2014/main" id="{162CE780-670B-5058-6EE8-8C523C31480E}"/>
                </a:ext>
              </a:extLst>
            </p:cNvPr>
            <p:cNvSpPr/>
            <p:nvPr/>
          </p:nvSpPr>
          <p:spPr>
            <a:xfrm>
              <a:off x="6091785" y="1770716"/>
              <a:ext cx="27245" cy="117245"/>
            </a:xfrm>
            <a:custGeom>
              <a:avLst/>
              <a:gdLst/>
              <a:ahLst/>
              <a:cxnLst/>
              <a:rect l="l" t="t" r="r" b="b"/>
              <a:pathLst>
                <a:path w="89" h="383" extrusionOk="0">
                  <a:moveTo>
                    <a:pt x="44" y="1"/>
                  </a:moveTo>
                  <a:cubicBezTo>
                    <a:pt x="20" y="1"/>
                    <a:pt x="0" y="20"/>
                    <a:pt x="0" y="45"/>
                  </a:cubicBezTo>
                  <a:lnTo>
                    <a:pt x="0" y="339"/>
                  </a:lnTo>
                  <a:cubicBezTo>
                    <a:pt x="0" y="363"/>
                    <a:pt x="20" y="383"/>
                    <a:pt x="44" y="383"/>
                  </a:cubicBezTo>
                  <a:lnTo>
                    <a:pt x="88" y="383"/>
                  </a:lnTo>
                  <a:lnTo>
                    <a:pt x="88"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60;p15">
              <a:extLst>
                <a:ext uri="{FF2B5EF4-FFF2-40B4-BE49-F238E27FC236}">
                  <a16:creationId xmlns:a16="http://schemas.microsoft.com/office/drawing/2014/main" id="{381D6F02-0792-54EF-79E5-BAB0C2FE57E1}"/>
                </a:ext>
              </a:extLst>
            </p:cNvPr>
            <p:cNvSpPr/>
            <p:nvPr/>
          </p:nvSpPr>
          <p:spPr>
            <a:xfrm>
              <a:off x="6772294" y="2149999"/>
              <a:ext cx="285306" cy="465306"/>
            </a:xfrm>
            <a:custGeom>
              <a:avLst/>
              <a:gdLst/>
              <a:ahLst/>
              <a:cxnLst/>
              <a:rect l="l" t="t" r="r" b="b"/>
              <a:pathLst>
                <a:path w="932" h="1520" extrusionOk="0">
                  <a:moveTo>
                    <a:pt x="471" y="74"/>
                  </a:moveTo>
                  <a:cubicBezTo>
                    <a:pt x="686" y="74"/>
                    <a:pt x="858" y="236"/>
                    <a:pt x="858" y="510"/>
                  </a:cubicBezTo>
                  <a:lnTo>
                    <a:pt x="858" y="530"/>
                  </a:lnTo>
                  <a:cubicBezTo>
                    <a:pt x="858" y="564"/>
                    <a:pt x="853" y="598"/>
                    <a:pt x="848" y="633"/>
                  </a:cubicBezTo>
                  <a:cubicBezTo>
                    <a:pt x="779" y="775"/>
                    <a:pt x="637" y="873"/>
                    <a:pt x="461" y="873"/>
                  </a:cubicBezTo>
                  <a:lnTo>
                    <a:pt x="451" y="873"/>
                  </a:lnTo>
                  <a:cubicBezTo>
                    <a:pt x="226" y="873"/>
                    <a:pt x="79" y="735"/>
                    <a:pt x="79" y="491"/>
                  </a:cubicBezTo>
                  <a:lnTo>
                    <a:pt x="79" y="456"/>
                  </a:lnTo>
                  <a:cubicBezTo>
                    <a:pt x="79" y="211"/>
                    <a:pt x="226" y="74"/>
                    <a:pt x="461" y="74"/>
                  </a:cubicBezTo>
                  <a:close/>
                  <a:moveTo>
                    <a:pt x="466" y="1"/>
                  </a:moveTo>
                  <a:cubicBezTo>
                    <a:pt x="196" y="1"/>
                    <a:pt x="1" y="143"/>
                    <a:pt x="1" y="466"/>
                  </a:cubicBezTo>
                  <a:lnTo>
                    <a:pt x="1" y="486"/>
                  </a:lnTo>
                  <a:cubicBezTo>
                    <a:pt x="1" y="804"/>
                    <a:pt x="196" y="951"/>
                    <a:pt x="456" y="951"/>
                  </a:cubicBezTo>
                  <a:cubicBezTo>
                    <a:pt x="618" y="951"/>
                    <a:pt x="745" y="877"/>
                    <a:pt x="828" y="770"/>
                  </a:cubicBezTo>
                  <a:lnTo>
                    <a:pt x="828" y="770"/>
                  </a:lnTo>
                  <a:cubicBezTo>
                    <a:pt x="804" y="902"/>
                    <a:pt x="750" y="1039"/>
                    <a:pt x="657" y="1157"/>
                  </a:cubicBezTo>
                  <a:cubicBezTo>
                    <a:pt x="500" y="1367"/>
                    <a:pt x="255" y="1446"/>
                    <a:pt x="64" y="1446"/>
                  </a:cubicBezTo>
                  <a:lnTo>
                    <a:pt x="64" y="1519"/>
                  </a:lnTo>
                  <a:cubicBezTo>
                    <a:pt x="285" y="1519"/>
                    <a:pt x="559" y="1426"/>
                    <a:pt x="720" y="1206"/>
                  </a:cubicBezTo>
                  <a:cubicBezTo>
                    <a:pt x="882" y="995"/>
                    <a:pt x="931" y="765"/>
                    <a:pt x="931" y="530"/>
                  </a:cubicBezTo>
                  <a:lnTo>
                    <a:pt x="931" y="510"/>
                  </a:lnTo>
                  <a:cubicBezTo>
                    <a:pt x="931" y="177"/>
                    <a:pt x="720" y="1"/>
                    <a:pt x="466" y="1"/>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61;p15">
              <a:extLst>
                <a:ext uri="{FF2B5EF4-FFF2-40B4-BE49-F238E27FC236}">
                  <a16:creationId xmlns:a16="http://schemas.microsoft.com/office/drawing/2014/main" id="{C2C5D682-28EB-4CA6-50AD-B6BDD538F0BE}"/>
                </a:ext>
              </a:extLst>
            </p:cNvPr>
            <p:cNvSpPr/>
            <p:nvPr/>
          </p:nvSpPr>
          <p:spPr>
            <a:xfrm>
              <a:off x="7133519" y="2364590"/>
              <a:ext cx="34898" cy="244592"/>
            </a:xfrm>
            <a:custGeom>
              <a:avLst/>
              <a:gdLst/>
              <a:ahLst/>
              <a:cxnLst/>
              <a:rect l="l" t="t" r="r" b="b"/>
              <a:pathLst>
                <a:path w="114" h="799" extrusionOk="0">
                  <a:moveTo>
                    <a:pt x="1" y="0"/>
                  </a:moveTo>
                  <a:lnTo>
                    <a:pt x="1" y="113"/>
                  </a:lnTo>
                  <a:lnTo>
                    <a:pt x="113" y="113"/>
                  </a:lnTo>
                  <a:lnTo>
                    <a:pt x="113" y="0"/>
                  </a:lnTo>
                  <a:close/>
                  <a:moveTo>
                    <a:pt x="1" y="686"/>
                  </a:moveTo>
                  <a:lnTo>
                    <a:pt x="1" y="798"/>
                  </a:lnTo>
                  <a:lnTo>
                    <a:pt x="113" y="798"/>
                  </a:lnTo>
                  <a:lnTo>
                    <a:pt x="113" y="686"/>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62;p15">
              <a:extLst>
                <a:ext uri="{FF2B5EF4-FFF2-40B4-BE49-F238E27FC236}">
                  <a16:creationId xmlns:a16="http://schemas.microsoft.com/office/drawing/2014/main" id="{21E381BC-C3D9-4FC7-93C2-9B9ED0101A54}"/>
                </a:ext>
              </a:extLst>
            </p:cNvPr>
            <p:cNvSpPr/>
            <p:nvPr/>
          </p:nvSpPr>
          <p:spPr>
            <a:xfrm>
              <a:off x="7229641" y="2154591"/>
              <a:ext cx="307653" cy="454592"/>
            </a:xfrm>
            <a:custGeom>
              <a:avLst/>
              <a:gdLst/>
              <a:ahLst/>
              <a:cxnLst/>
              <a:rect l="l" t="t" r="r" b="b"/>
              <a:pathLst>
                <a:path w="1005" h="1485" extrusionOk="0">
                  <a:moveTo>
                    <a:pt x="656" y="138"/>
                  </a:moveTo>
                  <a:lnTo>
                    <a:pt x="652" y="363"/>
                  </a:lnTo>
                  <a:lnTo>
                    <a:pt x="652" y="990"/>
                  </a:lnTo>
                  <a:lnTo>
                    <a:pt x="294" y="990"/>
                  </a:lnTo>
                  <a:lnTo>
                    <a:pt x="108" y="995"/>
                  </a:lnTo>
                  <a:lnTo>
                    <a:pt x="656" y="138"/>
                  </a:lnTo>
                  <a:close/>
                  <a:moveTo>
                    <a:pt x="652" y="1"/>
                  </a:moveTo>
                  <a:lnTo>
                    <a:pt x="0" y="1019"/>
                  </a:lnTo>
                  <a:lnTo>
                    <a:pt x="0" y="1068"/>
                  </a:lnTo>
                  <a:lnTo>
                    <a:pt x="652" y="1068"/>
                  </a:lnTo>
                  <a:lnTo>
                    <a:pt x="652" y="1484"/>
                  </a:lnTo>
                  <a:lnTo>
                    <a:pt x="730" y="1484"/>
                  </a:lnTo>
                  <a:lnTo>
                    <a:pt x="730" y="1068"/>
                  </a:lnTo>
                  <a:lnTo>
                    <a:pt x="1004" y="1068"/>
                  </a:lnTo>
                  <a:lnTo>
                    <a:pt x="1004" y="990"/>
                  </a:lnTo>
                  <a:lnTo>
                    <a:pt x="730" y="990"/>
                  </a:lnTo>
                  <a:lnTo>
                    <a:pt x="730"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63;p15">
              <a:extLst>
                <a:ext uri="{FF2B5EF4-FFF2-40B4-BE49-F238E27FC236}">
                  <a16:creationId xmlns:a16="http://schemas.microsoft.com/office/drawing/2014/main" id="{97CE4FEC-71F6-4B9F-3E30-3450563063ED}"/>
                </a:ext>
              </a:extLst>
            </p:cNvPr>
            <p:cNvSpPr/>
            <p:nvPr/>
          </p:nvSpPr>
          <p:spPr>
            <a:xfrm>
              <a:off x="7595457" y="2153061"/>
              <a:ext cx="279184" cy="456123"/>
            </a:xfrm>
            <a:custGeom>
              <a:avLst/>
              <a:gdLst/>
              <a:ahLst/>
              <a:cxnLst/>
              <a:rect l="l" t="t" r="r" b="b"/>
              <a:pathLst>
                <a:path w="912" h="1490" extrusionOk="0">
                  <a:moveTo>
                    <a:pt x="465" y="1"/>
                  </a:moveTo>
                  <a:lnTo>
                    <a:pt x="0" y="314"/>
                  </a:lnTo>
                  <a:lnTo>
                    <a:pt x="39" y="378"/>
                  </a:lnTo>
                  <a:lnTo>
                    <a:pt x="426" y="118"/>
                  </a:lnTo>
                  <a:lnTo>
                    <a:pt x="426" y="1416"/>
                  </a:lnTo>
                  <a:lnTo>
                    <a:pt x="20" y="1416"/>
                  </a:lnTo>
                  <a:lnTo>
                    <a:pt x="20" y="1489"/>
                  </a:lnTo>
                  <a:lnTo>
                    <a:pt x="911" y="1489"/>
                  </a:lnTo>
                  <a:lnTo>
                    <a:pt x="911" y="1416"/>
                  </a:lnTo>
                  <a:lnTo>
                    <a:pt x="505" y="1416"/>
                  </a:lnTo>
                  <a:lnTo>
                    <a:pt x="505"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64;p15">
              <a:extLst>
                <a:ext uri="{FF2B5EF4-FFF2-40B4-BE49-F238E27FC236}">
                  <a16:creationId xmlns:a16="http://schemas.microsoft.com/office/drawing/2014/main" id="{7BBE3A83-6130-C252-FC63-1F74F5F2430B}"/>
                </a:ext>
              </a:extLst>
            </p:cNvPr>
            <p:cNvSpPr/>
            <p:nvPr/>
          </p:nvSpPr>
          <p:spPr>
            <a:xfrm>
              <a:off x="6596886" y="2790404"/>
              <a:ext cx="73776" cy="120000"/>
            </a:xfrm>
            <a:custGeom>
              <a:avLst/>
              <a:gdLst/>
              <a:ahLst/>
              <a:cxnLst/>
              <a:rect l="l" t="t" r="r" b="b"/>
              <a:pathLst>
                <a:path w="241" h="392" extrusionOk="0">
                  <a:moveTo>
                    <a:pt x="123" y="0"/>
                  </a:moveTo>
                  <a:cubicBezTo>
                    <a:pt x="54" y="0"/>
                    <a:pt x="5" y="39"/>
                    <a:pt x="5" y="98"/>
                  </a:cubicBezTo>
                  <a:lnTo>
                    <a:pt x="5" y="103"/>
                  </a:lnTo>
                  <a:cubicBezTo>
                    <a:pt x="5" y="147"/>
                    <a:pt x="35" y="186"/>
                    <a:pt x="118" y="201"/>
                  </a:cubicBezTo>
                  <a:cubicBezTo>
                    <a:pt x="192" y="211"/>
                    <a:pt x="221" y="235"/>
                    <a:pt x="221" y="284"/>
                  </a:cubicBezTo>
                  <a:lnTo>
                    <a:pt x="221" y="289"/>
                  </a:lnTo>
                  <a:cubicBezTo>
                    <a:pt x="221" y="343"/>
                    <a:pt x="182" y="372"/>
                    <a:pt x="123" y="372"/>
                  </a:cubicBezTo>
                  <a:cubicBezTo>
                    <a:pt x="64" y="372"/>
                    <a:pt x="20" y="338"/>
                    <a:pt x="20" y="265"/>
                  </a:cubicBezTo>
                  <a:lnTo>
                    <a:pt x="1" y="265"/>
                  </a:lnTo>
                  <a:lnTo>
                    <a:pt x="1" y="269"/>
                  </a:lnTo>
                  <a:cubicBezTo>
                    <a:pt x="1" y="343"/>
                    <a:pt x="45" y="392"/>
                    <a:pt x="123" y="392"/>
                  </a:cubicBezTo>
                  <a:cubicBezTo>
                    <a:pt x="196" y="392"/>
                    <a:pt x="240" y="353"/>
                    <a:pt x="240" y="289"/>
                  </a:cubicBezTo>
                  <a:lnTo>
                    <a:pt x="240" y="284"/>
                  </a:lnTo>
                  <a:cubicBezTo>
                    <a:pt x="240" y="230"/>
                    <a:pt x="211" y="191"/>
                    <a:pt x="128" y="181"/>
                  </a:cubicBezTo>
                  <a:cubicBezTo>
                    <a:pt x="54" y="171"/>
                    <a:pt x="30" y="142"/>
                    <a:pt x="30" y="98"/>
                  </a:cubicBezTo>
                  <a:lnTo>
                    <a:pt x="30" y="93"/>
                  </a:lnTo>
                  <a:cubicBezTo>
                    <a:pt x="30" y="49"/>
                    <a:pt x="69" y="20"/>
                    <a:pt x="123" y="20"/>
                  </a:cubicBezTo>
                  <a:cubicBezTo>
                    <a:pt x="192" y="20"/>
                    <a:pt x="216" y="54"/>
                    <a:pt x="216" y="132"/>
                  </a:cubicBezTo>
                  <a:lnTo>
                    <a:pt x="236" y="132"/>
                  </a:lnTo>
                  <a:lnTo>
                    <a:pt x="236" y="122"/>
                  </a:lnTo>
                  <a:cubicBezTo>
                    <a:pt x="236" y="44"/>
                    <a:pt x="206" y="0"/>
                    <a:pt x="123"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65;p15">
              <a:extLst>
                <a:ext uri="{FF2B5EF4-FFF2-40B4-BE49-F238E27FC236}">
                  <a16:creationId xmlns:a16="http://schemas.microsoft.com/office/drawing/2014/main" id="{6EED3528-D80A-857B-1C58-3B2468D4A633}"/>
                </a:ext>
              </a:extLst>
            </p:cNvPr>
            <p:cNvSpPr/>
            <p:nvPr/>
          </p:nvSpPr>
          <p:spPr>
            <a:xfrm>
              <a:off x="6688417" y="2829281"/>
              <a:ext cx="57245" cy="81122"/>
            </a:xfrm>
            <a:custGeom>
              <a:avLst/>
              <a:gdLst/>
              <a:ahLst/>
              <a:cxnLst/>
              <a:rect l="l" t="t" r="r" b="b"/>
              <a:pathLst>
                <a:path w="187" h="265" extrusionOk="0">
                  <a:moveTo>
                    <a:pt x="0" y="0"/>
                  </a:moveTo>
                  <a:lnTo>
                    <a:pt x="0" y="186"/>
                  </a:lnTo>
                  <a:cubicBezTo>
                    <a:pt x="0" y="235"/>
                    <a:pt x="30" y="265"/>
                    <a:pt x="79" y="265"/>
                  </a:cubicBezTo>
                  <a:cubicBezTo>
                    <a:pt x="123" y="265"/>
                    <a:pt x="152" y="245"/>
                    <a:pt x="167" y="221"/>
                  </a:cubicBezTo>
                  <a:lnTo>
                    <a:pt x="172" y="260"/>
                  </a:lnTo>
                  <a:lnTo>
                    <a:pt x="186" y="260"/>
                  </a:lnTo>
                  <a:lnTo>
                    <a:pt x="181" y="186"/>
                  </a:lnTo>
                  <a:lnTo>
                    <a:pt x="181" y="0"/>
                  </a:lnTo>
                  <a:lnTo>
                    <a:pt x="162" y="0"/>
                  </a:lnTo>
                  <a:lnTo>
                    <a:pt x="162" y="201"/>
                  </a:lnTo>
                  <a:cubicBezTo>
                    <a:pt x="152" y="221"/>
                    <a:pt x="128" y="245"/>
                    <a:pt x="84" y="245"/>
                  </a:cubicBezTo>
                  <a:cubicBezTo>
                    <a:pt x="44" y="245"/>
                    <a:pt x="20" y="231"/>
                    <a:pt x="20" y="182"/>
                  </a:cubicBezTo>
                  <a:lnTo>
                    <a:pt x="20" y="0"/>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66;p15">
              <a:extLst>
                <a:ext uri="{FF2B5EF4-FFF2-40B4-BE49-F238E27FC236}">
                  <a16:creationId xmlns:a16="http://schemas.microsoft.com/office/drawing/2014/main" id="{8D8405A7-8C0E-2E1D-C5B1-0469622B68ED}"/>
                </a:ext>
              </a:extLst>
            </p:cNvPr>
            <p:cNvSpPr/>
            <p:nvPr/>
          </p:nvSpPr>
          <p:spPr>
            <a:xfrm>
              <a:off x="6764947" y="2827751"/>
              <a:ext cx="57245" cy="81122"/>
            </a:xfrm>
            <a:custGeom>
              <a:avLst/>
              <a:gdLst/>
              <a:ahLst/>
              <a:cxnLst/>
              <a:rect l="l" t="t" r="r" b="b"/>
              <a:pathLst>
                <a:path w="187" h="265" extrusionOk="0">
                  <a:moveTo>
                    <a:pt x="108" y="0"/>
                  </a:moveTo>
                  <a:cubicBezTo>
                    <a:pt x="59" y="0"/>
                    <a:pt x="34" y="20"/>
                    <a:pt x="20" y="45"/>
                  </a:cubicBezTo>
                  <a:lnTo>
                    <a:pt x="15" y="5"/>
                  </a:lnTo>
                  <a:lnTo>
                    <a:pt x="0" y="5"/>
                  </a:lnTo>
                  <a:lnTo>
                    <a:pt x="0" y="79"/>
                  </a:lnTo>
                  <a:lnTo>
                    <a:pt x="0" y="265"/>
                  </a:lnTo>
                  <a:lnTo>
                    <a:pt x="20" y="265"/>
                  </a:lnTo>
                  <a:lnTo>
                    <a:pt x="20" y="64"/>
                  </a:lnTo>
                  <a:cubicBezTo>
                    <a:pt x="34" y="45"/>
                    <a:pt x="54" y="20"/>
                    <a:pt x="103" y="20"/>
                  </a:cubicBezTo>
                  <a:cubicBezTo>
                    <a:pt x="137" y="20"/>
                    <a:pt x="167" y="40"/>
                    <a:pt x="167" y="84"/>
                  </a:cubicBezTo>
                  <a:lnTo>
                    <a:pt x="167" y="265"/>
                  </a:lnTo>
                  <a:lnTo>
                    <a:pt x="186" y="265"/>
                  </a:lnTo>
                  <a:lnTo>
                    <a:pt x="186" y="84"/>
                  </a:lnTo>
                  <a:cubicBezTo>
                    <a:pt x="186" y="35"/>
                    <a:pt x="157" y="0"/>
                    <a:pt x="108"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67;p15">
              <a:extLst>
                <a:ext uri="{FF2B5EF4-FFF2-40B4-BE49-F238E27FC236}">
                  <a16:creationId xmlns:a16="http://schemas.microsoft.com/office/drawing/2014/main" id="{F0C18257-6334-1FDA-27D2-2DA6690C8C4F}"/>
                </a:ext>
              </a:extLst>
            </p:cNvPr>
            <p:cNvSpPr/>
            <p:nvPr/>
          </p:nvSpPr>
          <p:spPr>
            <a:xfrm>
              <a:off x="6839641" y="2788873"/>
              <a:ext cx="60306" cy="121531"/>
            </a:xfrm>
            <a:custGeom>
              <a:avLst/>
              <a:gdLst/>
              <a:ahLst/>
              <a:cxnLst/>
              <a:rect l="l" t="t" r="r" b="b"/>
              <a:pathLst>
                <a:path w="197" h="397" extrusionOk="0">
                  <a:moveTo>
                    <a:pt x="104" y="147"/>
                  </a:moveTo>
                  <a:cubicBezTo>
                    <a:pt x="143" y="147"/>
                    <a:pt x="163" y="172"/>
                    <a:pt x="177" y="191"/>
                  </a:cubicBezTo>
                  <a:lnTo>
                    <a:pt x="177" y="333"/>
                  </a:lnTo>
                  <a:cubicBezTo>
                    <a:pt x="163" y="353"/>
                    <a:pt x="143" y="377"/>
                    <a:pt x="104" y="377"/>
                  </a:cubicBezTo>
                  <a:cubicBezTo>
                    <a:pt x="50" y="377"/>
                    <a:pt x="20" y="333"/>
                    <a:pt x="20" y="270"/>
                  </a:cubicBezTo>
                  <a:lnTo>
                    <a:pt x="20" y="260"/>
                  </a:lnTo>
                  <a:cubicBezTo>
                    <a:pt x="20" y="191"/>
                    <a:pt x="50" y="147"/>
                    <a:pt x="104" y="147"/>
                  </a:cubicBezTo>
                  <a:close/>
                  <a:moveTo>
                    <a:pt x="177" y="0"/>
                  </a:moveTo>
                  <a:lnTo>
                    <a:pt x="177" y="167"/>
                  </a:lnTo>
                  <a:cubicBezTo>
                    <a:pt x="163" y="147"/>
                    <a:pt x="138" y="127"/>
                    <a:pt x="99" y="127"/>
                  </a:cubicBezTo>
                  <a:cubicBezTo>
                    <a:pt x="30" y="127"/>
                    <a:pt x="1" y="186"/>
                    <a:pt x="1" y="260"/>
                  </a:cubicBezTo>
                  <a:lnTo>
                    <a:pt x="1" y="270"/>
                  </a:lnTo>
                  <a:cubicBezTo>
                    <a:pt x="1" y="338"/>
                    <a:pt x="30" y="397"/>
                    <a:pt x="99" y="397"/>
                  </a:cubicBezTo>
                  <a:cubicBezTo>
                    <a:pt x="143" y="397"/>
                    <a:pt x="167" y="377"/>
                    <a:pt x="177" y="358"/>
                  </a:cubicBezTo>
                  <a:lnTo>
                    <a:pt x="182" y="392"/>
                  </a:lnTo>
                  <a:lnTo>
                    <a:pt x="197" y="392"/>
                  </a:lnTo>
                  <a:lnTo>
                    <a:pt x="197" y="318"/>
                  </a:lnTo>
                  <a:lnTo>
                    <a:pt x="197" y="0"/>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68;p15">
              <a:extLst>
                <a:ext uri="{FF2B5EF4-FFF2-40B4-BE49-F238E27FC236}">
                  <a16:creationId xmlns:a16="http://schemas.microsoft.com/office/drawing/2014/main" id="{974656F1-70A6-E3DF-FC78-C8E78C9FB49E}"/>
                </a:ext>
              </a:extLst>
            </p:cNvPr>
            <p:cNvSpPr/>
            <p:nvPr/>
          </p:nvSpPr>
          <p:spPr>
            <a:xfrm>
              <a:off x="6917702" y="2827751"/>
              <a:ext cx="57245" cy="82653"/>
            </a:xfrm>
            <a:custGeom>
              <a:avLst/>
              <a:gdLst/>
              <a:ahLst/>
              <a:cxnLst/>
              <a:rect l="l" t="t" r="r" b="b"/>
              <a:pathLst>
                <a:path w="187" h="270" extrusionOk="0">
                  <a:moveTo>
                    <a:pt x="167" y="123"/>
                  </a:moveTo>
                  <a:lnTo>
                    <a:pt x="167" y="201"/>
                  </a:lnTo>
                  <a:cubicBezTo>
                    <a:pt x="157" y="221"/>
                    <a:pt x="133" y="250"/>
                    <a:pt x="74" y="250"/>
                  </a:cubicBezTo>
                  <a:cubicBezTo>
                    <a:pt x="35" y="250"/>
                    <a:pt x="20" y="226"/>
                    <a:pt x="20" y="201"/>
                  </a:cubicBezTo>
                  <a:lnTo>
                    <a:pt x="20" y="196"/>
                  </a:lnTo>
                  <a:cubicBezTo>
                    <a:pt x="20" y="162"/>
                    <a:pt x="45" y="143"/>
                    <a:pt x="79" y="138"/>
                  </a:cubicBezTo>
                  <a:lnTo>
                    <a:pt x="167" y="123"/>
                  </a:lnTo>
                  <a:close/>
                  <a:moveTo>
                    <a:pt x="99" y="0"/>
                  </a:moveTo>
                  <a:cubicBezTo>
                    <a:pt x="25" y="0"/>
                    <a:pt x="10" y="49"/>
                    <a:pt x="10" y="89"/>
                  </a:cubicBezTo>
                  <a:lnTo>
                    <a:pt x="10" y="94"/>
                  </a:lnTo>
                  <a:lnTo>
                    <a:pt x="30" y="94"/>
                  </a:lnTo>
                  <a:cubicBezTo>
                    <a:pt x="30" y="54"/>
                    <a:pt x="40" y="20"/>
                    <a:pt x="99" y="20"/>
                  </a:cubicBezTo>
                  <a:cubicBezTo>
                    <a:pt x="152" y="20"/>
                    <a:pt x="167" y="45"/>
                    <a:pt x="167" y="98"/>
                  </a:cubicBezTo>
                  <a:lnTo>
                    <a:pt x="167" y="108"/>
                  </a:lnTo>
                  <a:lnTo>
                    <a:pt x="84" y="118"/>
                  </a:lnTo>
                  <a:cubicBezTo>
                    <a:pt x="45" y="123"/>
                    <a:pt x="1" y="143"/>
                    <a:pt x="1" y="196"/>
                  </a:cubicBezTo>
                  <a:lnTo>
                    <a:pt x="1" y="201"/>
                  </a:lnTo>
                  <a:cubicBezTo>
                    <a:pt x="1" y="245"/>
                    <a:pt x="30" y="270"/>
                    <a:pt x="74" y="270"/>
                  </a:cubicBezTo>
                  <a:cubicBezTo>
                    <a:pt x="123" y="270"/>
                    <a:pt x="152" y="250"/>
                    <a:pt x="167" y="226"/>
                  </a:cubicBezTo>
                  <a:lnTo>
                    <a:pt x="172" y="265"/>
                  </a:lnTo>
                  <a:lnTo>
                    <a:pt x="187" y="265"/>
                  </a:lnTo>
                  <a:lnTo>
                    <a:pt x="187" y="191"/>
                  </a:lnTo>
                  <a:lnTo>
                    <a:pt x="187" y="98"/>
                  </a:lnTo>
                  <a:cubicBezTo>
                    <a:pt x="187" y="40"/>
                    <a:pt x="167" y="0"/>
                    <a:pt x="99"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69;p15">
              <a:extLst>
                <a:ext uri="{FF2B5EF4-FFF2-40B4-BE49-F238E27FC236}">
                  <a16:creationId xmlns:a16="http://schemas.microsoft.com/office/drawing/2014/main" id="{B6D750F1-DFD1-5B46-47C1-55E5707857D1}"/>
                </a:ext>
              </a:extLst>
            </p:cNvPr>
            <p:cNvSpPr/>
            <p:nvPr/>
          </p:nvSpPr>
          <p:spPr>
            <a:xfrm>
              <a:off x="6988110" y="2829281"/>
              <a:ext cx="63367" cy="109592"/>
            </a:xfrm>
            <a:custGeom>
              <a:avLst/>
              <a:gdLst/>
              <a:ahLst/>
              <a:cxnLst/>
              <a:rect l="l" t="t" r="r" b="b"/>
              <a:pathLst>
                <a:path w="207" h="358" extrusionOk="0">
                  <a:moveTo>
                    <a:pt x="1" y="0"/>
                  </a:moveTo>
                  <a:lnTo>
                    <a:pt x="94" y="250"/>
                  </a:lnTo>
                  <a:lnTo>
                    <a:pt x="55" y="358"/>
                  </a:lnTo>
                  <a:lnTo>
                    <a:pt x="74" y="358"/>
                  </a:lnTo>
                  <a:lnTo>
                    <a:pt x="113" y="250"/>
                  </a:lnTo>
                  <a:lnTo>
                    <a:pt x="206" y="0"/>
                  </a:lnTo>
                  <a:lnTo>
                    <a:pt x="187" y="0"/>
                  </a:lnTo>
                  <a:lnTo>
                    <a:pt x="104" y="231"/>
                  </a:lnTo>
                  <a:lnTo>
                    <a:pt x="20" y="0"/>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70;p15">
              <a:extLst>
                <a:ext uri="{FF2B5EF4-FFF2-40B4-BE49-F238E27FC236}">
                  <a16:creationId xmlns:a16="http://schemas.microsoft.com/office/drawing/2014/main" id="{4A249C8C-1599-BCE8-D925-3C32B1A6C261}"/>
                </a:ext>
              </a:extLst>
            </p:cNvPr>
            <p:cNvSpPr/>
            <p:nvPr/>
          </p:nvSpPr>
          <p:spPr>
            <a:xfrm>
              <a:off x="7054233" y="2899689"/>
              <a:ext cx="13776" cy="25714"/>
            </a:xfrm>
            <a:custGeom>
              <a:avLst/>
              <a:gdLst/>
              <a:ahLst/>
              <a:cxnLst/>
              <a:rect l="l" t="t" r="r" b="b"/>
              <a:pathLst>
                <a:path w="45" h="84" extrusionOk="0">
                  <a:moveTo>
                    <a:pt x="15" y="1"/>
                  </a:moveTo>
                  <a:lnTo>
                    <a:pt x="15" y="30"/>
                  </a:lnTo>
                  <a:lnTo>
                    <a:pt x="30" y="30"/>
                  </a:lnTo>
                  <a:cubicBezTo>
                    <a:pt x="30" y="59"/>
                    <a:pt x="20" y="69"/>
                    <a:pt x="0" y="69"/>
                  </a:cubicBezTo>
                  <a:lnTo>
                    <a:pt x="0" y="84"/>
                  </a:lnTo>
                  <a:cubicBezTo>
                    <a:pt x="30" y="84"/>
                    <a:pt x="44" y="64"/>
                    <a:pt x="44" y="25"/>
                  </a:cubicBezTo>
                  <a:lnTo>
                    <a:pt x="44"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71;p15">
              <a:extLst>
                <a:ext uri="{FF2B5EF4-FFF2-40B4-BE49-F238E27FC236}">
                  <a16:creationId xmlns:a16="http://schemas.microsoft.com/office/drawing/2014/main" id="{12F4B384-86E8-5711-5E5D-314F5E78DFA8}"/>
                </a:ext>
              </a:extLst>
            </p:cNvPr>
            <p:cNvSpPr/>
            <p:nvPr/>
          </p:nvSpPr>
          <p:spPr>
            <a:xfrm>
              <a:off x="7115763" y="2790404"/>
              <a:ext cx="73469" cy="120000"/>
            </a:xfrm>
            <a:custGeom>
              <a:avLst/>
              <a:gdLst/>
              <a:ahLst/>
              <a:cxnLst/>
              <a:rect l="l" t="t" r="r" b="b"/>
              <a:pathLst>
                <a:path w="240" h="392" extrusionOk="0">
                  <a:moveTo>
                    <a:pt x="122" y="0"/>
                  </a:moveTo>
                  <a:cubicBezTo>
                    <a:pt x="54" y="0"/>
                    <a:pt x="5" y="39"/>
                    <a:pt x="5" y="98"/>
                  </a:cubicBezTo>
                  <a:lnTo>
                    <a:pt x="5" y="103"/>
                  </a:lnTo>
                  <a:cubicBezTo>
                    <a:pt x="5" y="147"/>
                    <a:pt x="34" y="186"/>
                    <a:pt x="118" y="201"/>
                  </a:cubicBezTo>
                  <a:cubicBezTo>
                    <a:pt x="186" y="211"/>
                    <a:pt x="220" y="235"/>
                    <a:pt x="220" y="284"/>
                  </a:cubicBezTo>
                  <a:lnTo>
                    <a:pt x="220" y="289"/>
                  </a:lnTo>
                  <a:cubicBezTo>
                    <a:pt x="220" y="343"/>
                    <a:pt x="181" y="372"/>
                    <a:pt x="122" y="372"/>
                  </a:cubicBezTo>
                  <a:lnTo>
                    <a:pt x="118" y="372"/>
                  </a:lnTo>
                  <a:cubicBezTo>
                    <a:pt x="64" y="372"/>
                    <a:pt x="20" y="338"/>
                    <a:pt x="20" y="265"/>
                  </a:cubicBezTo>
                  <a:lnTo>
                    <a:pt x="0" y="265"/>
                  </a:lnTo>
                  <a:lnTo>
                    <a:pt x="0" y="269"/>
                  </a:lnTo>
                  <a:cubicBezTo>
                    <a:pt x="0" y="343"/>
                    <a:pt x="44" y="392"/>
                    <a:pt x="122" y="392"/>
                  </a:cubicBezTo>
                  <a:cubicBezTo>
                    <a:pt x="191" y="392"/>
                    <a:pt x="240" y="353"/>
                    <a:pt x="240" y="289"/>
                  </a:cubicBezTo>
                  <a:lnTo>
                    <a:pt x="240" y="284"/>
                  </a:lnTo>
                  <a:cubicBezTo>
                    <a:pt x="240" y="230"/>
                    <a:pt x="211" y="191"/>
                    <a:pt x="127" y="181"/>
                  </a:cubicBezTo>
                  <a:cubicBezTo>
                    <a:pt x="49" y="171"/>
                    <a:pt x="25" y="142"/>
                    <a:pt x="25" y="98"/>
                  </a:cubicBezTo>
                  <a:lnTo>
                    <a:pt x="25" y="93"/>
                  </a:lnTo>
                  <a:cubicBezTo>
                    <a:pt x="25" y="49"/>
                    <a:pt x="69" y="20"/>
                    <a:pt x="118" y="20"/>
                  </a:cubicBezTo>
                  <a:lnTo>
                    <a:pt x="122" y="20"/>
                  </a:lnTo>
                  <a:cubicBezTo>
                    <a:pt x="186" y="20"/>
                    <a:pt x="216" y="54"/>
                    <a:pt x="216" y="132"/>
                  </a:cubicBezTo>
                  <a:lnTo>
                    <a:pt x="235" y="132"/>
                  </a:lnTo>
                  <a:lnTo>
                    <a:pt x="235" y="122"/>
                  </a:lnTo>
                  <a:cubicBezTo>
                    <a:pt x="235" y="44"/>
                    <a:pt x="201" y="0"/>
                    <a:pt x="122"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72;p15">
              <a:extLst>
                <a:ext uri="{FF2B5EF4-FFF2-40B4-BE49-F238E27FC236}">
                  <a16:creationId xmlns:a16="http://schemas.microsoft.com/office/drawing/2014/main" id="{74167BB1-44FF-EDC3-8B34-DDAB3E39D1A9}"/>
                </a:ext>
              </a:extLst>
            </p:cNvPr>
            <p:cNvSpPr/>
            <p:nvPr/>
          </p:nvSpPr>
          <p:spPr>
            <a:xfrm>
              <a:off x="7205457" y="2827751"/>
              <a:ext cx="64898" cy="82653"/>
            </a:xfrm>
            <a:custGeom>
              <a:avLst/>
              <a:gdLst/>
              <a:ahLst/>
              <a:cxnLst/>
              <a:rect l="l" t="t" r="r" b="b"/>
              <a:pathLst>
                <a:path w="212" h="270" extrusionOk="0">
                  <a:moveTo>
                    <a:pt x="104" y="20"/>
                  </a:moveTo>
                  <a:cubicBezTo>
                    <a:pt x="162" y="20"/>
                    <a:pt x="187" y="64"/>
                    <a:pt x="187" y="128"/>
                  </a:cubicBezTo>
                  <a:lnTo>
                    <a:pt x="20" y="128"/>
                  </a:lnTo>
                  <a:cubicBezTo>
                    <a:pt x="20" y="64"/>
                    <a:pt x="45" y="20"/>
                    <a:pt x="104" y="20"/>
                  </a:cubicBezTo>
                  <a:close/>
                  <a:moveTo>
                    <a:pt x="104" y="0"/>
                  </a:moveTo>
                  <a:cubicBezTo>
                    <a:pt x="30" y="0"/>
                    <a:pt x="1" y="59"/>
                    <a:pt x="1" y="133"/>
                  </a:cubicBezTo>
                  <a:lnTo>
                    <a:pt x="1" y="143"/>
                  </a:lnTo>
                  <a:cubicBezTo>
                    <a:pt x="1" y="211"/>
                    <a:pt x="30" y="270"/>
                    <a:pt x="109" y="270"/>
                  </a:cubicBezTo>
                  <a:cubicBezTo>
                    <a:pt x="177" y="270"/>
                    <a:pt x="211" y="221"/>
                    <a:pt x="211" y="182"/>
                  </a:cubicBezTo>
                  <a:lnTo>
                    <a:pt x="192" y="182"/>
                  </a:lnTo>
                  <a:cubicBezTo>
                    <a:pt x="192" y="216"/>
                    <a:pt x="167" y="250"/>
                    <a:pt x="109" y="250"/>
                  </a:cubicBezTo>
                  <a:cubicBezTo>
                    <a:pt x="45" y="250"/>
                    <a:pt x="20" y="206"/>
                    <a:pt x="20" y="143"/>
                  </a:cubicBezTo>
                  <a:lnTo>
                    <a:pt x="211" y="143"/>
                  </a:lnTo>
                  <a:lnTo>
                    <a:pt x="211" y="133"/>
                  </a:lnTo>
                  <a:cubicBezTo>
                    <a:pt x="211" y="59"/>
                    <a:pt x="177" y="0"/>
                    <a:pt x="104"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73;p15">
              <a:extLst>
                <a:ext uri="{FF2B5EF4-FFF2-40B4-BE49-F238E27FC236}">
                  <a16:creationId xmlns:a16="http://schemas.microsoft.com/office/drawing/2014/main" id="{4992BF83-6BAE-8B2C-69AC-09A112D547EA}"/>
                </a:ext>
              </a:extLst>
            </p:cNvPr>
            <p:cNvSpPr/>
            <p:nvPr/>
          </p:nvSpPr>
          <p:spPr>
            <a:xfrm>
              <a:off x="7288110" y="2827751"/>
              <a:ext cx="60306" cy="111122"/>
            </a:xfrm>
            <a:custGeom>
              <a:avLst/>
              <a:gdLst/>
              <a:ahLst/>
              <a:cxnLst/>
              <a:rect l="l" t="t" r="r" b="b"/>
              <a:pathLst>
                <a:path w="197" h="363" extrusionOk="0">
                  <a:moveTo>
                    <a:pt x="93" y="20"/>
                  </a:moveTo>
                  <a:cubicBezTo>
                    <a:pt x="147" y="20"/>
                    <a:pt x="177" y="64"/>
                    <a:pt x="177" y="133"/>
                  </a:cubicBezTo>
                  <a:lnTo>
                    <a:pt x="177" y="143"/>
                  </a:lnTo>
                  <a:cubicBezTo>
                    <a:pt x="177" y="206"/>
                    <a:pt x="147" y="250"/>
                    <a:pt x="93" y="250"/>
                  </a:cubicBezTo>
                  <a:cubicBezTo>
                    <a:pt x="54" y="250"/>
                    <a:pt x="35" y="226"/>
                    <a:pt x="20" y="206"/>
                  </a:cubicBezTo>
                  <a:lnTo>
                    <a:pt x="20" y="64"/>
                  </a:lnTo>
                  <a:cubicBezTo>
                    <a:pt x="35" y="45"/>
                    <a:pt x="54" y="20"/>
                    <a:pt x="93" y="20"/>
                  </a:cubicBezTo>
                  <a:close/>
                  <a:moveTo>
                    <a:pt x="98" y="0"/>
                  </a:moveTo>
                  <a:cubicBezTo>
                    <a:pt x="54" y="0"/>
                    <a:pt x="30" y="20"/>
                    <a:pt x="15" y="45"/>
                  </a:cubicBezTo>
                  <a:lnTo>
                    <a:pt x="15" y="5"/>
                  </a:lnTo>
                  <a:lnTo>
                    <a:pt x="0" y="5"/>
                  </a:lnTo>
                  <a:lnTo>
                    <a:pt x="0" y="79"/>
                  </a:lnTo>
                  <a:lnTo>
                    <a:pt x="0" y="363"/>
                  </a:lnTo>
                  <a:lnTo>
                    <a:pt x="20" y="363"/>
                  </a:lnTo>
                  <a:lnTo>
                    <a:pt x="20" y="236"/>
                  </a:lnTo>
                  <a:cubicBezTo>
                    <a:pt x="35" y="255"/>
                    <a:pt x="59" y="270"/>
                    <a:pt x="98" y="270"/>
                  </a:cubicBezTo>
                  <a:cubicBezTo>
                    <a:pt x="167" y="270"/>
                    <a:pt x="196" y="211"/>
                    <a:pt x="196" y="143"/>
                  </a:cubicBezTo>
                  <a:lnTo>
                    <a:pt x="196" y="133"/>
                  </a:lnTo>
                  <a:cubicBezTo>
                    <a:pt x="196" y="59"/>
                    <a:pt x="167" y="0"/>
                    <a:pt x="98"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74;p15">
              <a:extLst>
                <a:ext uri="{FF2B5EF4-FFF2-40B4-BE49-F238E27FC236}">
                  <a16:creationId xmlns:a16="http://schemas.microsoft.com/office/drawing/2014/main" id="{8CB8B794-9469-8066-8355-9D3B28370307}"/>
                </a:ext>
              </a:extLst>
            </p:cNvPr>
            <p:cNvSpPr/>
            <p:nvPr/>
          </p:nvSpPr>
          <p:spPr>
            <a:xfrm>
              <a:off x="7360049" y="2806628"/>
              <a:ext cx="45306" cy="103776"/>
            </a:xfrm>
            <a:custGeom>
              <a:avLst/>
              <a:gdLst/>
              <a:ahLst/>
              <a:cxnLst/>
              <a:rect l="l" t="t" r="r" b="b"/>
              <a:pathLst>
                <a:path w="148" h="339" extrusionOk="0">
                  <a:moveTo>
                    <a:pt x="39" y="1"/>
                  </a:moveTo>
                  <a:lnTo>
                    <a:pt x="39" y="74"/>
                  </a:lnTo>
                  <a:lnTo>
                    <a:pt x="0" y="74"/>
                  </a:lnTo>
                  <a:lnTo>
                    <a:pt x="0" y="94"/>
                  </a:lnTo>
                  <a:lnTo>
                    <a:pt x="39" y="94"/>
                  </a:lnTo>
                  <a:lnTo>
                    <a:pt x="39" y="270"/>
                  </a:lnTo>
                  <a:cubicBezTo>
                    <a:pt x="39" y="319"/>
                    <a:pt x="69" y="339"/>
                    <a:pt x="108" y="339"/>
                  </a:cubicBezTo>
                  <a:cubicBezTo>
                    <a:pt x="128" y="339"/>
                    <a:pt x="142" y="334"/>
                    <a:pt x="142" y="334"/>
                  </a:cubicBezTo>
                  <a:lnTo>
                    <a:pt x="142" y="314"/>
                  </a:lnTo>
                  <a:cubicBezTo>
                    <a:pt x="137" y="319"/>
                    <a:pt x="128" y="319"/>
                    <a:pt x="113" y="319"/>
                  </a:cubicBezTo>
                  <a:cubicBezTo>
                    <a:pt x="79" y="319"/>
                    <a:pt x="59" y="309"/>
                    <a:pt x="59" y="265"/>
                  </a:cubicBezTo>
                  <a:lnTo>
                    <a:pt x="59" y="94"/>
                  </a:lnTo>
                  <a:lnTo>
                    <a:pt x="147" y="94"/>
                  </a:lnTo>
                  <a:lnTo>
                    <a:pt x="147" y="74"/>
                  </a:lnTo>
                  <a:lnTo>
                    <a:pt x="59" y="74"/>
                  </a:lnTo>
                  <a:lnTo>
                    <a:pt x="59"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75;p15">
              <a:extLst>
                <a:ext uri="{FF2B5EF4-FFF2-40B4-BE49-F238E27FC236}">
                  <a16:creationId xmlns:a16="http://schemas.microsoft.com/office/drawing/2014/main" id="{2BB228AE-B039-538C-EA5E-712E8424C33F}"/>
                </a:ext>
              </a:extLst>
            </p:cNvPr>
            <p:cNvSpPr/>
            <p:nvPr/>
          </p:nvSpPr>
          <p:spPr>
            <a:xfrm>
              <a:off x="7421580" y="2827751"/>
              <a:ext cx="64592" cy="82653"/>
            </a:xfrm>
            <a:custGeom>
              <a:avLst/>
              <a:gdLst/>
              <a:ahLst/>
              <a:cxnLst/>
              <a:rect l="l" t="t" r="r" b="b"/>
              <a:pathLst>
                <a:path w="211" h="270" extrusionOk="0">
                  <a:moveTo>
                    <a:pt x="103" y="20"/>
                  </a:moveTo>
                  <a:cubicBezTo>
                    <a:pt x="162" y="20"/>
                    <a:pt x="186" y="64"/>
                    <a:pt x="191" y="128"/>
                  </a:cubicBezTo>
                  <a:lnTo>
                    <a:pt x="20" y="128"/>
                  </a:lnTo>
                  <a:cubicBezTo>
                    <a:pt x="20" y="64"/>
                    <a:pt x="49" y="20"/>
                    <a:pt x="103" y="20"/>
                  </a:cubicBezTo>
                  <a:close/>
                  <a:moveTo>
                    <a:pt x="103" y="0"/>
                  </a:moveTo>
                  <a:cubicBezTo>
                    <a:pt x="29" y="0"/>
                    <a:pt x="0" y="59"/>
                    <a:pt x="0" y="133"/>
                  </a:cubicBezTo>
                  <a:lnTo>
                    <a:pt x="0" y="143"/>
                  </a:lnTo>
                  <a:cubicBezTo>
                    <a:pt x="0" y="211"/>
                    <a:pt x="29" y="270"/>
                    <a:pt x="108" y="270"/>
                  </a:cubicBezTo>
                  <a:cubicBezTo>
                    <a:pt x="181" y="270"/>
                    <a:pt x="211" y="221"/>
                    <a:pt x="211" y="182"/>
                  </a:cubicBezTo>
                  <a:lnTo>
                    <a:pt x="191" y="182"/>
                  </a:lnTo>
                  <a:cubicBezTo>
                    <a:pt x="191" y="216"/>
                    <a:pt x="167" y="250"/>
                    <a:pt x="108" y="250"/>
                  </a:cubicBezTo>
                  <a:cubicBezTo>
                    <a:pt x="49" y="250"/>
                    <a:pt x="20" y="206"/>
                    <a:pt x="20" y="143"/>
                  </a:cubicBezTo>
                  <a:lnTo>
                    <a:pt x="211" y="143"/>
                  </a:lnTo>
                  <a:lnTo>
                    <a:pt x="211" y="133"/>
                  </a:lnTo>
                  <a:cubicBezTo>
                    <a:pt x="211" y="59"/>
                    <a:pt x="176" y="0"/>
                    <a:pt x="103"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76;p15">
              <a:extLst>
                <a:ext uri="{FF2B5EF4-FFF2-40B4-BE49-F238E27FC236}">
                  <a16:creationId xmlns:a16="http://schemas.microsoft.com/office/drawing/2014/main" id="{814F8169-A5AD-0FCF-744E-B4282359101B}"/>
                </a:ext>
              </a:extLst>
            </p:cNvPr>
            <p:cNvSpPr/>
            <p:nvPr/>
          </p:nvSpPr>
          <p:spPr>
            <a:xfrm>
              <a:off x="7503926" y="2827751"/>
              <a:ext cx="97653" cy="81122"/>
            </a:xfrm>
            <a:custGeom>
              <a:avLst/>
              <a:gdLst/>
              <a:ahLst/>
              <a:cxnLst/>
              <a:rect l="l" t="t" r="r" b="b"/>
              <a:pathLst>
                <a:path w="319" h="265" extrusionOk="0">
                  <a:moveTo>
                    <a:pt x="98" y="0"/>
                  </a:moveTo>
                  <a:cubicBezTo>
                    <a:pt x="59" y="0"/>
                    <a:pt x="35" y="20"/>
                    <a:pt x="20" y="45"/>
                  </a:cubicBezTo>
                  <a:lnTo>
                    <a:pt x="15" y="5"/>
                  </a:lnTo>
                  <a:lnTo>
                    <a:pt x="0" y="5"/>
                  </a:lnTo>
                  <a:lnTo>
                    <a:pt x="0" y="79"/>
                  </a:lnTo>
                  <a:lnTo>
                    <a:pt x="0" y="265"/>
                  </a:lnTo>
                  <a:lnTo>
                    <a:pt x="20" y="265"/>
                  </a:lnTo>
                  <a:lnTo>
                    <a:pt x="20" y="64"/>
                  </a:lnTo>
                  <a:cubicBezTo>
                    <a:pt x="35" y="45"/>
                    <a:pt x="54" y="20"/>
                    <a:pt x="94" y="20"/>
                  </a:cubicBezTo>
                  <a:cubicBezTo>
                    <a:pt x="128" y="20"/>
                    <a:pt x="152" y="30"/>
                    <a:pt x="152" y="79"/>
                  </a:cubicBezTo>
                  <a:lnTo>
                    <a:pt x="152" y="265"/>
                  </a:lnTo>
                  <a:lnTo>
                    <a:pt x="172" y="265"/>
                  </a:lnTo>
                  <a:lnTo>
                    <a:pt x="172" y="64"/>
                  </a:lnTo>
                  <a:cubicBezTo>
                    <a:pt x="182" y="45"/>
                    <a:pt x="201" y="20"/>
                    <a:pt x="245" y="20"/>
                  </a:cubicBezTo>
                  <a:cubicBezTo>
                    <a:pt x="275" y="20"/>
                    <a:pt x="299" y="30"/>
                    <a:pt x="299" y="79"/>
                  </a:cubicBezTo>
                  <a:lnTo>
                    <a:pt x="299" y="265"/>
                  </a:lnTo>
                  <a:lnTo>
                    <a:pt x="319" y="265"/>
                  </a:lnTo>
                  <a:lnTo>
                    <a:pt x="319" y="74"/>
                  </a:lnTo>
                  <a:cubicBezTo>
                    <a:pt x="319" y="25"/>
                    <a:pt x="294" y="0"/>
                    <a:pt x="250" y="0"/>
                  </a:cubicBezTo>
                  <a:cubicBezTo>
                    <a:pt x="206" y="0"/>
                    <a:pt x="182" y="20"/>
                    <a:pt x="167" y="45"/>
                  </a:cubicBezTo>
                  <a:cubicBezTo>
                    <a:pt x="157" y="15"/>
                    <a:pt x="133" y="0"/>
                    <a:pt x="98"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77;p15">
              <a:extLst>
                <a:ext uri="{FF2B5EF4-FFF2-40B4-BE49-F238E27FC236}">
                  <a16:creationId xmlns:a16="http://schemas.microsoft.com/office/drawing/2014/main" id="{51A078B9-EEE1-94FE-204A-C351A22CF98E}"/>
                </a:ext>
              </a:extLst>
            </p:cNvPr>
            <p:cNvSpPr/>
            <p:nvPr/>
          </p:nvSpPr>
          <p:spPr>
            <a:xfrm>
              <a:off x="7620865" y="2788873"/>
              <a:ext cx="61837" cy="121531"/>
            </a:xfrm>
            <a:custGeom>
              <a:avLst/>
              <a:gdLst/>
              <a:ahLst/>
              <a:cxnLst/>
              <a:rect l="l" t="t" r="r" b="b"/>
              <a:pathLst>
                <a:path w="202" h="397" extrusionOk="0">
                  <a:moveTo>
                    <a:pt x="98" y="147"/>
                  </a:moveTo>
                  <a:cubicBezTo>
                    <a:pt x="152" y="147"/>
                    <a:pt x="182" y="191"/>
                    <a:pt x="182" y="260"/>
                  </a:cubicBezTo>
                  <a:lnTo>
                    <a:pt x="182" y="270"/>
                  </a:lnTo>
                  <a:cubicBezTo>
                    <a:pt x="182" y="333"/>
                    <a:pt x="152" y="377"/>
                    <a:pt x="98" y="377"/>
                  </a:cubicBezTo>
                  <a:cubicBezTo>
                    <a:pt x="59" y="377"/>
                    <a:pt x="35" y="353"/>
                    <a:pt x="25" y="333"/>
                  </a:cubicBezTo>
                  <a:lnTo>
                    <a:pt x="25" y="191"/>
                  </a:lnTo>
                  <a:cubicBezTo>
                    <a:pt x="35" y="172"/>
                    <a:pt x="59" y="147"/>
                    <a:pt x="98" y="147"/>
                  </a:cubicBezTo>
                  <a:close/>
                  <a:moveTo>
                    <a:pt x="5" y="0"/>
                  </a:moveTo>
                  <a:lnTo>
                    <a:pt x="5" y="318"/>
                  </a:lnTo>
                  <a:lnTo>
                    <a:pt x="0" y="392"/>
                  </a:lnTo>
                  <a:lnTo>
                    <a:pt x="15" y="392"/>
                  </a:lnTo>
                  <a:lnTo>
                    <a:pt x="20" y="358"/>
                  </a:lnTo>
                  <a:cubicBezTo>
                    <a:pt x="35" y="377"/>
                    <a:pt x="59" y="397"/>
                    <a:pt x="98" y="397"/>
                  </a:cubicBezTo>
                  <a:cubicBezTo>
                    <a:pt x="172" y="397"/>
                    <a:pt x="201" y="338"/>
                    <a:pt x="201" y="270"/>
                  </a:cubicBezTo>
                  <a:lnTo>
                    <a:pt x="201" y="260"/>
                  </a:lnTo>
                  <a:cubicBezTo>
                    <a:pt x="201" y="186"/>
                    <a:pt x="172" y="127"/>
                    <a:pt x="98" y="127"/>
                  </a:cubicBezTo>
                  <a:cubicBezTo>
                    <a:pt x="59" y="127"/>
                    <a:pt x="40" y="147"/>
                    <a:pt x="25" y="167"/>
                  </a:cubicBezTo>
                  <a:lnTo>
                    <a:pt x="25" y="0"/>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78;p15">
              <a:extLst>
                <a:ext uri="{FF2B5EF4-FFF2-40B4-BE49-F238E27FC236}">
                  <a16:creationId xmlns:a16="http://schemas.microsoft.com/office/drawing/2014/main" id="{38F5D533-EAB4-10D3-B30C-56437B4B5678}"/>
                </a:ext>
              </a:extLst>
            </p:cNvPr>
            <p:cNvSpPr/>
            <p:nvPr/>
          </p:nvSpPr>
          <p:spPr>
            <a:xfrm>
              <a:off x="7698926" y="2827751"/>
              <a:ext cx="64592" cy="82653"/>
            </a:xfrm>
            <a:custGeom>
              <a:avLst/>
              <a:gdLst/>
              <a:ahLst/>
              <a:cxnLst/>
              <a:rect l="l" t="t" r="r" b="b"/>
              <a:pathLst>
                <a:path w="211" h="270" extrusionOk="0">
                  <a:moveTo>
                    <a:pt x="103" y="20"/>
                  </a:moveTo>
                  <a:cubicBezTo>
                    <a:pt x="162" y="20"/>
                    <a:pt x="186" y="64"/>
                    <a:pt x="191" y="128"/>
                  </a:cubicBezTo>
                  <a:lnTo>
                    <a:pt x="20" y="128"/>
                  </a:lnTo>
                  <a:cubicBezTo>
                    <a:pt x="20" y="64"/>
                    <a:pt x="49" y="20"/>
                    <a:pt x="103" y="20"/>
                  </a:cubicBezTo>
                  <a:close/>
                  <a:moveTo>
                    <a:pt x="103" y="0"/>
                  </a:moveTo>
                  <a:cubicBezTo>
                    <a:pt x="30" y="0"/>
                    <a:pt x="0" y="59"/>
                    <a:pt x="0" y="133"/>
                  </a:cubicBezTo>
                  <a:lnTo>
                    <a:pt x="0" y="143"/>
                  </a:lnTo>
                  <a:cubicBezTo>
                    <a:pt x="0" y="211"/>
                    <a:pt x="30" y="270"/>
                    <a:pt x="108" y="270"/>
                  </a:cubicBezTo>
                  <a:cubicBezTo>
                    <a:pt x="181" y="270"/>
                    <a:pt x="211" y="221"/>
                    <a:pt x="211" y="182"/>
                  </a:cubicBezTo>
                  <a:lnTo>
                    <a:pt x="191" y="182"/>
                  </a:lnTo>
                  <a:cubicBezTo>
                    <a:pt x="191" y="216"/>
                    <a:pt x="167" y="250"/>
                    <a:pt x="108" y="250"/>
                  </a:cubicBezTo>
                  <a:cubicBezTo>
                    <a:pt x="49" y="250"/>
                    <a:pt x="20" y="206"/>
                    <a:pt x="20" y="143"/>
                  </a:cubicBezTo>
                  <a:lnTo>
                    <a:pt x="211" y="143"/>
                  </a:lnTo>
                  <a:lnTo>
                    <a:pt x="211" y="133"/>
                  </a:lnTo>
                  <a:cubicBezTo>
                    <a:pt x="211" y="59"/>
                    <a:pt x="176" y="0"/>
                    <a:pt x="103"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79;p15">
              <a:extLst>
                <a:ext uri="{FF2B5EF4-FFF2-40B4-BE49-F238E27FC236}">
                  <a16:creationId xmlns:a16="http://schemas.microsoft.com/office/drawing/2014/main" id="{8AC43ED3-6B14-DA83-1BC1-DE159FD4E0CF}"/>
                </a:ext>
              </a:extLst>
            </p:cNvPr>
            <p:cNvSpPr/>
            <p:nvPr/>
          </p:nvSpPr>
          <p:spPr>
            <a:xfrm>
              <a:off x="7781273" y="2827751"/>
              <a:ext cx="30306" cy="81122"/>
            </a:xfrm>
            <a:custGeom>
              <a:avLst/>
              <a:gdLst/>
              <a:ahLst/>
              <a:cxnLst/>
              <a:rect l="l" t="t" r="r" b="b"/>
              <a:pathLst>
                <a:path w="99" h="265" extrusionOk="0">
                  <a:moveTo>
                    <a:pt x="94" y="0"/>
                  </a:moveTo>
                  <a:cubicBezTo>
                    <a:pt x="54" y="0"/>
                    <a:pt x="30" y="20"/>
                    <a:pt x="20" y="45"/>
                  </a:cubicBezTo>
                  <a:lnTo>
                    <a:pt x="15" y="5"/>
                  </a:lnTo>
                  <a:lnTo>
                    <a:pt x="0" y="5"/>
                  </a:lnTo>
                  <a:lnTo>
                    <a:pt x="0" y="79"/>
                  </a:lnTo>
                  <a:lnTo>
                    <a:pt x="0" y="265"/>
                  </a:lnTo>
                  <a:lnTo>
                    <a:pt x="20" y="265"/>
                  </a:lnTo>
                  <a:lnTo>
                    <a:pt x="20" y="64"/>
                  </a:lnTo>
                  <a:cubicBezTo>
                    <a:pt x="35" y="45"/>
                    <a:pt x="54" y="20"/>
                    <a:pt x="94" y="20"/>
                  </a:cubicBezTo>
                  <a:lnTo>
                    <a:pt x="98" y="20"/>
                  </a:lnTo>
                  <a:lnTo>
                    <a:pt x="98" y="0"/>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80;p15">
              <a:extLst>
                <a:ext uri="{FF2B5EF4-FFF2-40B4-BE49-F238E27FC236}">
                  <a16:creationId xmlns:a16="http://schemas.microsoft.com/office/drawing/2014/main" id="{18730961-0E9C-4E3C-D880-C0E3E5FDB134}"/>
                </a:ext>
              </a:extLst>
            </p:cNvPr>
            <p:cNvSpPr/>
            <p:nvPr/>
          </p:nvSpPr>
          <p:spPr>
            <a:xfrm>
              <a:off x="7856273" y="2791628"/>
              <a:ext cx="72245" cy="117245"/>
            </a:xfrm>
            <a:custGeom>
              <a:avLst/>
              <a:gdLst/>
              <a:ahLst/>
              <a:cxnLst/>
              <a:rect l="l" t="t" r="r" b="b"/>
              <a:pathLst>
                <a:path w="236" h="383" extrusionOk="0">
                  <a:moveTo>
                    <a:pt x="123" y="1"/>
                  </a:moveTo>
                  <a:lnTo>
                    <a:pt x="0" y="79"/>
                  </a:lnTo>
                  <a:lnTo>
                    <a:pt x="10" y="99"/>
                  </a:lnTo>
                  <a:lnTo>
                    <a:pt x="113" y="30"/>
                  </a:lnTo>
                  <a:lnTo>
                    <a:pt x="113" y="363"/>
                  </a:lnTo>
                  <a:lnTo>
                    <a:pt x="5" y="363"/>
                  </a:lnTo>
                  <a:lnTo>
                    <a:pt x="5" y="383"/>
                  </a:lnTo>
                  <a:lnTo>
                    <a:pt x="235" y="383"/>
                  </a:lnTo>
                  <a:lnTo>
                    <a:pt x="235" y="363"/>
                  </a:lnTo>
                  <a:lnTo>
                    <a:pt x="133" y="363"/>
                  </a:lnTo>
                  <a:lnTo>
                    <a:pt x="133"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81;p15">
              <a:extLst>
                <a:ext uri="{FF2B5EF4-FFF2-40B4-BE49-F238E27FC236}">
                  <a16:creationId xmlns:a16="http://schemas.microsoft.com/office/drawing/2014/main" id="{DCA4E58B-40D3-B01E-D90E-9C7A4F8B2E47}"/>
                </a:ext>
              </a:extLst>
            </p:cNvPr>
            <p:cNvSpPr/>
            <p:nvPr/>
          </p:nvSpPr>
          <p:spPr>
            <a:xfrm>
              <a:off x="7946273" y="2790404"/>
              <a:ext cx="72245" cy="118469"/>
            </a:xfrm>
            <a:custGeom>
              <a:avLst/>
              <a:gdLst/>
              <a:ahLst/>
              <a:cxnLst/>
              <a:rect l="l" t="t" r="r" b="b"/>
              <a:pathLst>
                <a:path w="236" h="387" extrusionOk="0">
                  <a:moveTo>
                    <a:pt x="118" y="0"/>
                  </a:moveTo>
                  <a:cubicBezTo>
                    <a:pt x="34" y="0"/>
                    <a:pt x="0" y="44"/>
                    <a:pt x="0" y="122"/>
                  </a:cubicBezTo>
                  <a:lnTo>
                    <a:pt x="0" y="132"/>
                  </a:lnTo>
                  <a:lnTo>
                    <a:pt x="20" y="132"/>
                  </a:lnTo>
                  <a:cubicBezTo>
                    <a:pt x="20" y="54"/>
                    <a:pt x="49" y="20"/>
                    <a:pt x="118" y="20"/>
                  </a:cubicBezTo>
                  <a:cubicBezTo>
                    <a:pt x="176" y="20"/>
                    <a:pt x="216" y="54"/>
                    <a:pt x="216" y="103"/>
                  </a:cubicBezTo>
                  <a:lnTo>
                    <a:pt x="216" y="108"/>
                  </a:lnTo>
                  <a:cubicBezTo>
                    <a:pt x="216" y="137"/>
                    <a:pt x="206" y="162"/>
                    <a:pt x="172" y="196"/>
                  </a:cubicBezTo>
                  <a:lnTo>
                    <a:pt x="0" y="377"/>
                  </a:lnTo>
                  <a:lnTo>
                    <a:pt x="0" y="387"/>
                  </a:lnTo>
                  <a:lnTo>
                    <a:pt x="235" y="387"/>
                  </a:lnTo>
                  <a:lnTo>
                    <a:pt x="235" y="367"/>
                  </a:lnTo>
                  <a:lnTo>
                    <a:pt x="34" y="367"/>
                  </a:lnTo>
                  <a:lnTo>
                    <a:pt x="191" y="206"/>
                  </a:lnTo>
                  <a:cubicBezTo>
                    <a:pt x="225" y="167"/>
                    <a:pt x="235" y="142"/>
                    <a:pt x="235" y="108"/>
                  </a:cubicBezTo>
                  <a:lnTo>
                    <a:pt x="235" y="103"/>
                  </a:lnTo>
                  <a:cubicBezTo>
                    <a:pt x="235" y="39"/>
                    <a:pt x="191" y="0"/>
                    <a:pt x="118"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82;p15">
              <a:extLst>
                <a:ext uri="{FF2B5EF4-FFF2-40B4-BE49-F238E27FC236}">
                  <a16:creationId xmlns:a16="http://schemas.microsoft.com/office/drawing/2014/main" id="{0BBD80CE-A41B-84AC-B436-A8C5EDB52504}"/>
                </a:ext>
              </a:extLst>
            </p:cNvPr>
            <p:cNvSpPr/>
            <p:nvPr/>
          </p:nvSpPr>
          <p:spPr>
            <a:xfrm>
              <a:off x="7273110" y="1565309"/>
              <a:ext cx="103776" cy="127959"/>
            </a:xfrm>
            <a:custGeom>
              <a:avLst/>
              <a:gdLst/>
              <a:ahLst/>
              <a:cxnLst/>
              <a:rect l="l" t="t" r="r" b="b"/>
              <a:pathLst>
                <a:path w="339" h="418" extrusionOk="0">
                  <a:moveTo>
                    <a:pt x="172" y="65"/>
                  </a:moveTo>
                  <a:cubicBezTo>
                    <a:pt x="230" y="65"/>
                    <a:pt x="279" y="114"/>
                    <a:pt x="279" y="172"/>
                  </a:cubicBezTo>
                  <a:lnTo>
                    <a:pt x="279" y="353"/>
                  </a:lnTo>
                  <a:lnTo>
                    <a:pt x="64" y="353"/>
                  </a:lnTo>
                  <a:lnTo>
                    <a:pt x="64" y="172"/>
                  </a:lnTo>
                  <a:cubicBezTo>
                    <a:pt x="64" y="114"/>
                    <a:pt x="113" y="65"/>
                    <a:pt x="172" y="65"/>
                  </a:cubicBezTo>
                  <a:close/>
                  <a:moveTo>
                    <a:pt x="172" y="1"/>
                  </a:moveTo>
                  <a:cubicBezTo>
                    <a:pt x="79" y="1"/>
                    <a:pt x="0" y="79"/>
                    <a:pt x="0" y="172"/>
                  </a:cubicBezTo>
                  <a:lnTo>
                    <a:pt x="0" y="417"/>
                  </a:lnTo>
                  <a:lnTo>
                    <a:pt x="338" y="417"/>
                  </a:lnTo>
                  <a:lnTo>
                    <a:pt x="338" y="172"/>
                  </a:lnTo>
                  <a:cubicBezTo>
                    <a:pt x="338" y="79"/>
                    <a:pt x="265" y="1"/>
                    <a:pt x="172" y="1"/>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83;p15">
              <a:extLst>
                <a:ext uri="{FF2B5EF4-FFF2-40B4-BE49-F238E27FC236}">
                  <a16:creationId xmlns:a16="http://schemas.microsoft.com/office/drawing/2014/main" id="{ABCD8003-CE63-FCB8-16AA-E941E238FACF}"/>
                </a:ext>
              </a:extLst>
            </p:cNvPr>
            <p:cNvSpPr/>
            <p:nvPr/>
          </p:nvSpPr>
          <p:spPr>
            <a:xfrm>
              <a:off x="7251988" y="1640308"/>
              <a:ext cx="145714" cy="85714"/>
            </a:xfrm>
            <a:custGeom>
              <a:avLst/>
              <a:gdLst/>
              <a:ahLst/>
              <a:cxnLst/>
              <a:rect l="l" t="t" r="r" b="b"/>
              <a:pathLst>
                <a:path w="476" h="280" extrusionOk="0">
                  <a:moveTo>
                    <a:pt x="50" y="1"/>
                  </a:moveTo>
                  <a:cubicBezTo>
                    <a:pt x="20" y="1"/>
                    <a:pt x="1" y="25"/>
                    <a:pt x="1" y="50"/>
                  </a:cubicBezTo>
                  <a:lnTo>
                    <a:pt x="1" y="231"/>
                  </a:lnTo>
                  <a:cubicBezTo>
                    <a:pt x="1" y="260"/>
                    <a:pt x="20" y="280"/>
                    <a:pt x="50" y="280"/>
                  </a:cubicBezTo>
                  <a:lnTo>
                    <a:pt x="427" y="280"/>
                  </a:lnTo>
                  <a:cubicBezTo>
                    <a:pt x="456" y="280"/>
                    <a:pt x="476" y="260"/>
                    <a:pt x="476" y="231"/>
                  </a:cubicBezTo>
                  <a:lnTo>
                    <a:pt x="476" y="50"/>
                  </a:lnTo>
                  <a:cubicBezTo>
                    <a:pt x="476" y="25"/>
                    <a:pt x="456" y="1"/>
                    <a:pt x="427" y="1"/>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84;p15">
              <a:extLst>
                <a:ext uri="{FF2B5EF4-FFF2-40B4-BE49-F238E27FC236}">
                  <a16:creationId xmlns:a16="http://schemas.microsoft.com/office/drawing/2014/main" id="{7A8CF0D7-76E4-EDA8-0D52-F829CC47064B}"/>
                </a:ext>
              </a:extLst>
            </p:cNvPr>
            <p:cNvSpPr/>
            <p:nvPr/>
          </p:nvSpPr>
          <p:spPr>
            <a:xfrm>
              <a:off x="8091681" y="1217555"/>
              <a:ext cx="93061" cy="72245"/>
            </a:xfrm>
            <a:custGeom>
              <a:avLst/>
              <a:gdLst/>
              <a:ahLst/>
              <a:cxnLst/>
              <a:rect l="l" t="t" r="r" b="b"/>
              <a:pathLst>
                <a:path w="304" h="236" extrusionOk="0">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85;p15">
              <a:extLst>
                <a:ext uri="{FF2B5EF4-FFF2-40B4-BE49-F238E27FC236}">
                  <a16:creationId xmlns:a16="http://schemas.microsoft.com/office/drawing/2014/main" id="{53433FB4-F570-F602-4058-0EDA2A4BBB24}"/>
                </a:ext>
              </a:extLst>
            </p:cNvPr>
            <p:cNvSpPr/>
            <p:nvPr/>
          </p:nvSpPr>
          <p:spPr>
            <a:xfrm>
              <a:off x="7988212" y="1227964"/>
              <a:ext cx="81122" cy="60306"/>
            </a:xfrm>
            <a:custGeom>
              <a:avLst/>
              <a:gdLst/>
              <a:ahLst/>
              <a:cxnLst/>
              <a:rect l="l" t="t" r="r" b="b"/>
              <a:pathLst>
                <a:path w="265" h="197" extrusionOk="0">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86;p15">
              <a:extLst>
                <a:ext uri="{FF2B5EF4-FFF2-40B4-BE49-F238E27FC236}">
                  <a16:creationId xmlns:a16="http://schemas.microsoft.com/office/drawing/2014/main" id="{09222B20-A4FC-8EA5-F629-75E1DDD6F564}"/>
                </a:ext>
              </a:extLst>
            </p:cNvPr>
            <p:cNvSpPr/>
            <p:nvPr/>
          </p:nvSpPr>
          <p:spPr>
            <a:xfrm>
              <a:off x="8208620" y="1229494"/>
              <a:ext cx="121531" cy="58776"/>
            </a:xfrm>
            <a:custGeom>
              <a:avLst/>
              <a:gdLst/>
              <a:ahLst/>
              <a:cxnLst/>
              <a:rect l="l" t="t" r="r" b="b"/>
              <a:pathLst>
                <a:path w="397" h="192" extrusionOk="0">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87;p15">
              <a:extLst>
                <a:ext uri="{FF2B5EF4-FFF2-40B4-BE49-F238E27FC236}">
                  <a16:creationId xmlns:a16="http://schemas.microsoft.com/office/drawing/2014/main" id="{FDBA9E08-FA40-79FD-B773-53F0C928300C}"/>
                </a:ext>
              </a:extLst>
            </p:cNvPr>
            <p:cNvSpPr/>
            <p:nvPr/>
          </p:nvSpPr>
          <p:spPr>
            <a:xfrm>
              <a:off x="8461783" y="1509901"/>
              <a:ext cx="71020" cy="34898"/>
            </a:xfrm>
            <a:custGeom>
              <a:avLst/>
              <a:gdLst/>
              <a:ahLst/>
              <a:cxnLst/>
              <a:rect l="l" t="t" r="r" b="b"/>
              <a:pathLst>
                <a:path w="232" h="114" extrusionOk="0">
                  <a:moveTo>
                    <a:pt x="1" y="1"/>
                  </a:moveTo>
                  <a:lnTo>
                    <a:pt x="1" y="113"/>
                  </a:lnTo>
                  <a:lnTo>
                    <a:pt x="231" y="113"/>
                  </a:lnTo>
                  <a:lnTo>
                    <a:pt x="231"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88;p15">
              <a:extLst>
                <a:ext uri="{FF2B5EF4-FFF2-40B4-BE49-F238E27FC236}">
                  <a16:creationId xmlns:a16="http://schemas.microsoft.com/office/drawing/2014/main" id="{F6AB88DC-67A7-47FB-E1BF-13383940A8B9}"/>
                </a:ext>
              </a:extLst>
            </p:cNvPr>
            <p:cNvSpPr/>
            <p:nvPr/>
          </p:nvSpPr>
          <p:spPr>
            <a:xfrm>
              <a:off x="6118723" y="1509901"/>
              <a:ext cx="69184" cy="34898"/>
            </a:xfrm>
            <a:custGeom>
              <a:avLst/>
              <a:gdLst/>
              <a:ahLst/>
              <a:cxnLst/>
              <a:rect l="l" t="t" r="r" b="b"/>
              <a:pathLst>
                <a:path w="226" h="114" extrusionOk="0">
                  <a:moveTo>
                    <a:pt x="0" y="1"/>
                  </a:moveTo>
                  <a:lnTo>
                    <a:pt x="0" y="113"/>
                  </a:lnTo>
                  <a:lnTo>
                    <a:pt x="226" y="113"/>
                  </a:lnTo>
                  <a:lnTo>
                    <a:pt x="226"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89;p15">
              <a:extLst>
                <a:ext uri="{FF2B5EF4-FFF2-40B4-BE49-F238E27FC236}">
                  <a16:creationId xmlns:a16="http://schemas.microsoft.com/office/drawing/2014/main" id="{65905018-1E81-FD2B-49BA-F0F5D892677F}"/>
                </a:ext>
              </a:extLst>
            </p:cNvPr>
            <p:cNvSpPr/>
            <p:nvPr/>
          </p:nvSpPr>
          <p:spPr>
            <a:xfrm>
              <a:off x="8461783" y="5598144"/>
              <a:ext cx="71020" cy="36429"/>
            </a:xfrm>
            <a:custGeom>
              <a:avLst/>
              <a:gdLst/>
              <a:ahLst/>
              <a:cxnLst/>
              <a:rect l="l" t="t" r="r" b="b"/>
              <a:pathLst>
                <a:path w="232" h="119" extrusionOk="0">
                  <a:moveTo>
                    <a:pt x="1" y="1"/>
                  </a:moveTo>
                  <a:lnTo>
                    <a:pt x="1" y="118"/>
                  </a:lnTo>
                  <a:lnTo>
                    <a:pt x="231" y="118"/>
                  </a:lnTo>
                  <a:lnTo>
                    <a:pt x="231"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90;p15">
              <a:extLst>
                <a:ext uri="{FF2B5EF4-FFF2-40B4-BE49-F238E27FC236}">
                  <a16:creationId xmlns:a16="http://schemas.microsoft.com/office/drawing/2014/main" id="{83F20F67-4A10-7DF4-BF07-576115D0FE16}"/>
                </a:ext>
              </a:extLst>
            </p:cNvPr>
            <p:cNvSpPr/>
            <p:nvPr/>
          </p:nvSpPr>
          <p:spPr>
            <a:xfrm>
              <a:off x="6118723" y="5598144"/>
              <a:ext cx="69184" cy="36429"/>
            </a:xfrm>
            <a:custGeom>
              <a:avLst/>
              <a:gdLst/>
              <a:ahLst/>
              <a:cxnLst/>
              <a:rect l="l" t="t" r="r" b="b"/>
              <a:pathLst>
                <a:path w="226" h="119" extrusionOk="0">
                  <a:moveTo>
                    <a:pt x="0" y="1"/>
                  </a:moveTo>
                  <a:lnTo>
                    <a:pt x="0" y="118"/>
                  </a:lnTo>
                  <a:lnTo>
                    <a:pt x="226" y="118"/>
                  </a:lnTo>
                  <a:lnTo>
                    <a:pt x="226"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91;p15">
              <a:extLst>
                <a:ext uri="{FF2B5EF4-FFF2-40B4-BE49-F238E27FC236}">
                  <a16:creationId xmlns:a16="http://schemas.microsoft.com/office/drawing/2014/main" id="{EE20AD0A-BFA4-593E-D354-5DA7EC438387}"/>
                </a:ext>
              </a:extLst>
            </p:cNvPr>
            <p:cNvSpPr/>
            <p:nvPr/>
          </p:nvSpPr>
          <p:spPr>
            <a:xfrm>
              <a:off x="6216070" y="1162148"/>
              <a:ext cx="1484388" cy="2728776"/>
            </a:xfrm>
            <a:custGeom>
              <a:avLst/>
              <a:gdLst/>
              <a:ahLst/>
              <a:cxnLst/>
              <a:rect l="l" t="t" r="r" b="b"/>
              <a:pathLst>
                <a:path w="4849" h="8914" extrusionOk="0">
                  <a:moveTo>
                    <a:pt x="1524" y="177"/>
                  </a:moveTo>
                  <a:lnTo>
                    <a:pt x="1524" y="0"/>
                  </a:lnTo>
                  <a:lnTo>
                    <a:pt x="696" y="0"/>
                  </a:lnTo>
                  <a:cubicBezTo>
                    <a:pt x="505" y="0"/>
                    <a:pt x="329" y="79"/>
                    <a:pt x="206" y="206"/>
                  </a:cubicBezTo>
                  <a:cubicBezTo>
                    <a:pt x="79" y="333"/>
                    <a:pt x="1" y="505"/>
                    <a:pt x="1" y="701"/>
                  </a:cubicBezTo>
                  <a:lnTo>
                    <a:pt x="1" y="8914"/>
                  </a:lnTo>
                  <a:lnTo>
                    <a:pt x="4849" y="667"/>
                  </a:lnTo>
                  <a:lnTo>
                    <a:pt x="2018" y="667"/>
                  </a:lnTo>
                  <a:cubicBezTo>
                    <a:pt x="1744" y="667"/>
                    <a:pt x="1524" y="446"/>
                    <a:pt x="1524" y="177"/>
                  </a:cubicBezTo>
                  <a:close/>
                </a:path>
              </a:pathLst>
            </a:cu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85"/>
        <p:cNvGrpSpPr/>
        <p:nvPr/>
      </p:nvGrpSpPr>
      <p:grpSpPr>
        <a:xfrm>
          <a:off x="0" y="0"/>
          <a:ext cx="0" cy="0"/>
          <a:chOff x="0" y="0"/>
          <a:chExt cx="0" cy="0"/>
        </a:xfrm>
      </p:grpSpPr>
      <p:pic>
        <p:nvPicPr>
          <p:cNvPr id="57" name="Picture 56">
            <a:extLst>
              <a:ext uri="{FF2B5EF4-FFF2-40B4-BE49-F238E27FC236}">
                <a16:creationId xmlns:a16="http://schemas.microsoft.com/office/drawing/2014/main" id="{91FFE730-1FA0-4188-B04F-BFC87BCB1F0D}"/>
              </a:ext>
            </a:extLst>
          </p:cNvPr>
          <p:cNvPicPr>
            <a:picLocks noChangeAspect="1"/>
          </p:cNvPicPr>
          <p:nvPr/>
        </p:nvPicPr>
        <p:blipFill>
          <a:blip r:embed="rId3">
            <a:duotone>
              <a:schemeClr val="bg2">
                <a:shade val="45000"/>
                <a:satMod val="135000"/>
              </a:schemeClr>
              <a:prstClr val="white"/>
            </a:duotone>
          </a:blip>
          <a:stretch>
            <a:fillRect/>
          </a:stretch>
        </p:blipFill>
        <p:spPr>
          <a:xfrm rot="14757086" flipH="1">
            <a:off x="5594549" y="3020073"/>
            <a:ext cx="781327" cy="640191"/>
          </a:xfrm>
          <a:prstGeom prst="rect">
            <a:avLst/>
          </a:prstGeom>
        </p:spPr>
      </p:pic>
      <p:pic>
        <p:nvPicPr>
          <p:cNvPr id="56" name="Picture 55">
            <a:extLst>
              <a:ext uri="{FF2B5EF4-FFF2-40B4-BE49-F238E27FC236}">
                <a16:creationId xmlns:a16="http://schemas.microsoft.com/office/drawing/2014/main" id="{61F70C3F-D71F-4E51-9F7A-67FEE6955548}"/>
              </a:ext>
            </a:extLst>
          </p:cNvPr>
          <p:cNvPicPr>
            <a:picLocks noChangeAspect="1"/>
          </p:cNvPicPr>
          <p:nvPr/>
        </p:nvPicPr>
        <p:blipFill>
          <a:blip r:embed="rId3">
            <a:duotone>
              <a:schemeClr val="bg2">
                <a:shade val="45000"/>
                <a:satMod val="135000"/>
              </a:schemeClr>
              <a:prstClr val="white"/>
            </a:duotone>
          </a:blip>
          <a:stretch>
            <a:fillRect/>
          </a:stretch>
        </p:blipFill>
        <p:spPr>
          <a:xfrm rot="11343255" flipH="1">
            <a:off x="5618945" y="1125338"/>
            <a:ext cx="696104" cy="570362"/>
          </a:xfrm>
          <a:prstGeom prst="rect">
            <a:avLst/>
          </a:prstGeom>
        </p:spPr>
      </p:pic>
      <p:pic>
        <p:nvPicPr>
          <p:cNvPr id="55" name="Picture 54">
            <a:extLst>
              <a:ext uri="{FF2B5EF4-FFF2-40B4-BE49-F238E27FC236}">
                <a16:creationId xmlns:a16="http://schemas.microsoft.com/office/drawing/2014/main" id="{57F20855-49B3-41F3-895B-A0A2F9D24F43}"/>
              </a:ext>
            </a:extLst>
          </p:cNvPr>
          <p:cNvPicPr>
            <a:picLocks noChangeAspect="1"/>
          </p:cNvPicPr>
          <p:nvPr/>
        </p:nvPicPr>
        <p:blipFill>
          <a:blip r:embed="rId3">
            <a:duotone>
              <a:schemeClr val="bg2">
                <a:shade val="45000"/>
                <a:satMod val="135000"/>
              </a:schemeClr>
              <a:prstClr val="white"/>
            </a:duotone>
          </a:blip>
          <a:stretch>
            <a:fillRect/>
          </a:stretch>
        </p:blipFill>
        <p:spPr>
          <a:xfrm rot="4101779" flipH="1">
            <a:off x="2728938" y="1166000"/>
            <a:ext cx="781327" cy="640191"/>
          </a:xfrm>
          <a:prstGeom prst="rect">
            <a:avLst/>
          </a:prstGeom>
        </p:spPr>
      </p:pic>
      <p:pic>
        <p:nvPicPr>
          <p:cNvPr id="6" name="Picture 5">
            <a:extLst>
              <a:ext uri="{FF2B5EF4-FFF2-40B4-BE49-F238E27FC236}">
                <a16:creationId xmlns:a16="http://schemas.microsoft.com/office/drawing/2014/main" id="{12F0DA27-C734-412F-96BF-F32219E84D6D}"/>
              </a:ext>
            </a:extLst>
          </p:cNvPr>
          <p:cNvPicPr>
            <a:picLocks noChangeAspect="1"/>
          </p:cNvPicPr>
          <p:nvPr/>
        </p:nvPicPr>
        <p:blipFill>
          <a:blip r:embed="rId3">
            <a:duotone>
              <a:schemeClr val="bg2">
                <a:shade val="45000"/>
                <a:satMod val="135000"/>
              </a:schemeClr>
              <a:prstClr val="white"/>
            </a:duotone>
          </a:blip>
          <a:stretch>
            <a:fillRect/>
          </a:stretch>
        </p:blipFill>
        <p:spPr>
          <a:xfrm rot="213613" flipH="1">
            <a:off x="2546667" y="2904145"/>
            <a:ext cx="640191" cy="640191"/>
          </a:xfrm>
          <a:prstGeom prst="rect">
            <a:avLst/>
          </a:prstGeom>
        </p:spPr>
      </p:pic>
      <p:grpSp>
        <p:nvGrpSpPr>
          <p:cNvPr id="24" name="Group 32">
            <a:extLst>
              <a:ext uri="{FF2B5EF4-FFF2-40B4-BE49-F238E27FC236}">
                <a16:creationId xmlns:a16="http://schemas.microsoft.com/office/drawing/2014/main" id="{15597C94-686A-4CA3-BBB4-6D0985A1784E}"/>
              </a:ext>
            </a:extLst>
          </p:cNvPr>
          <p:cNvGrpSpPr/>
          <p:nvPr/>
        </p:nvGrpSpPr>
        <p:grpSpPr>
          <a:xfrm>
            <a:off x="2930886" y="977611"/>
            <a:ext cx="1727719" cy="1644048"/>
            <a:chOff x="4321175" y="2138103"/>
            <a:chExt cx="1868488" cy="1778000"/>
          </a:xfrm>
        </p:grpSpPr>
        <p:sp>
          <p:nvSpPr>
            <p:cNvPr id="45" name="Freeform 8">
              <a:extLst>
                <a:ext uri="{FF2B5EF4-FFF2-40B4-BE49-F238E27FC236}">
                  <a16:creationId xmlns:a16="http://schemas.microsoft.com/office/drawing/2014/main" id="{6256F4AC-5FC6-4102-8660-E0F224BF4F74}"/>
                </a:ext>
              </a:extLst>
            </p:cNvPr>
            <p:cNvSpPr>
              <a:spLocks/>
            </p:cNvSpPr>
            <p:nvPr/>
          </p:nvSpPr>
          <p:spPr bwMode="auto">
            <a:xfrm>
              <a:off x="4321175" y="2138103"/>
              <a:ext cx="1868488" cy="1778000"/>
            </a:xfrm>
            <a:custGeom>
              <a:avLst/>
              <a:gdLst>
                <a:gd name="T0" fmla="*/ 497 w 497"/>
                <a:gd name="T1" fmla="*/ 134 h 473"/>
                <a:gd name="T2" fmla="*/ 408 w 497"/>
                <a:gd name="T3" fmla="*/ 225 h 473"/>
                <a:gd name="T4" fmla="*/ 230 w 497"/>
                <a:gd name="T5" fmla="*/ 440 h 473"/>
                <a:gd name="T6" fmla="*/ 130 w 497"/>
                <a:gd name="T7" fmla="*/ 342 h 473"/>
                <a:gd name="T8" fmla="*/ 0 w 497"/>
                <a:gd name="T9" fmla="*/ 473 h 473"/>
                <a:gd name="T10" fmla="*/ 0 w 497"/>
                <a:gd name="T11" fmla="*/ 459 h 473"/>
                <a:gd name="T12" fmla="*/ 361 w 497"/>
                <a:gd name="T13" fmla="*/ 0 h 473"/>
                <a:gd name="T14" fmla="*/ 497 w 497"/>
                <a:gd name="T15" fmla="*/ 134 h 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7" h="473">
                  <a:moveTo>
                    <a:pt x="497" y="134"/>
                  </a:moveTo>
                  <a:cubicBezTo>
                    <a:pt x="408" y="225"/>
                    <a:pt x="408" y="225"/>
                    <a:pt x="408" y="225"/>
                  </a:cubicBezTo>
                  <a:cubicBezTo>
                    <a:pt x="311" y="252"/>
                    <a:pt x="238" y="337"/>
                    <a:pt x="230" y="440"/>
                  </a:cubicBezTo>
                  <a:cubicBezTo>
                    <a:pt x="130" y="342"/>
                    <a:pt x="130" y="342"/>
                    <a:pt x="130" y="342"/>
                  </a:cubicBezTo>
                  <a:cubicBezTo>
                    <a:pt x="0" y="473"/>
                    <a:pt x="0" y="473"/>
                    <a:pt x="0" y="473"/>
                  </a:cubicBezTo>
                  <a:cubicBezTo>
                    <a:pt x="0" y="468"/>
                    <a:pt x="0" y="463"/>
                    <a:pt x="0" y="459"/>
                  </a:cubicBezTo>
                  <a:cubicBezTo>
                    <a:pt x="0" y="236"/>
                    <a:pt x="154" y="50"/>
                    <a:pt x="361" y="0"/>
                  </a:cubicBezTo>
                  <a:lnTo>
                    <a:pt x="497" y="13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TextBox 28">
              <a:extLst>
                <a:ext uri="{FF2B5EF4-FFF2-40B4-BE49-F238E27FC236}">
                  <a16:creationId xmlns:a16="http://schemas.microsoft.com/office/drawing/2014/main" id="{D65D2D97-4DF9-47DA-A202-184D91ABDE87}"/>
                </a:ext>
              </a:extLst>
            </p:cNvPr>
            <p:cNvSpPr txBox="1"/>
            <p:nvPr/>
          </p:nvSpPr>
          <p:spPr>
            <a:xfrm>
              <a:off x="4776258" y="2642839"/>
              <a:ext cx="695525" cy="632421"/>
            </a:xfrm>
            <a:prstGeom prst="rect">
              <a:avLst/>
            </a:prstGeom>
            <a:noFill/>
          </p:spPr>
          <p:txBody>
            <a:bodyPr wrap="none" rtlCol="0">
              <a:spAutoFit/>
            </a:bodyPr>
            <a:lstStyle/>
            <a:p>
              <a:pPr algn="ctr"/>
              <a:r>
                <a:rPr lang="en-US" sz="3200" b="1" dirty="0">
                  <a:solidFill>
                    <a:schemeClr val="bg1"/>
                  </a:solidFill>
                  <a:latin typeface="Century Gothic" panose="020B0502020202020204" pitchFamily="34" charset="0"/>
                </a:rPr>
                <a:t>01</a:t>
              </a:r>
            </a:p>
          </p:txBody>
        </p:sp>
      </p:grpSp>
      <p:grpSp>
        <p:nvGrpSpPr>
          <p:cNvPr id="25" name="Group 33">
            <a:extLst>
              <a:ext uri="{FF2B5EF4-FFF2-40B4-BE49-F238E27FC236}">
                <a16:creationId xmlns:a16="http://schemas.microsoft.com/office/drawing/2014/main" id="{9BB4BC98-9D65-4CF6-8F56-55400E10DA81}"/>
              </a:ext>
            </a:extLst>
          </p:cNvPr>
          <p:cNvGrpSpPr/>
          <p:nvPr/>
        </p:nvGrpSpPr>
        <p:grpSpPr>
          <a:xfrm>
            <a:off x="4480989" y="932105"/>
            <a:ext cx="1698362" cy="1755609"/>
            <a:chOff x="5997575" y="2088890"/>
            <a:chExt cx="1836738" cy="1898650"/>
          </a:xfrm>
        </p:grpSpPr>
        <p:sp>
          <p:nvSpPr>
            <p:cNvPr id="43" name="Freeform 5">
              <a:extLst>
                <a:ext uri="{FF2B5EF4-FFF2-40B4-BE49-F238E27FC236}">
                  <a16:creationId xmlns:a16="http://schemas.microsoft.com/office/drawing/2014/main" id="{04575ABC-66AB-4B07-A30C-1526A70C21B0}"/>
                </a:ext>
              </a:extLst>
            </p:cNvPr>
            <p:cNvSpPr>
              <a:spLocks/>
            </p:cNvSpPr>
            <p:nvPr/>
          </p:nvSpPr>
          <p:spPr bwMode="auto">
            <a:xfrm>
              <a:off x="5997575" y="2088890"/>
              <a:ext cx="1836738" cy="1898650"/>
            </a:xfrm>
            <a:custGeom>
              <a:avLst/>
              <a:gdLst>
                <a:gd name="T0" fmla="*/ 488 w 488"/>
                <a:gd name="T1" fmla="*/ 376 h 505"/>
                <a:gd name="T2" fmla="*/ 360 w 488"/>
                <a:gd name="T3" fmla="*/ 505 h 505"/>
                <a:gd name="T4" fmla="*/ 259 w 488"/>
                <a:gd name="T5" fmla="*/ 406 h 505"/>
                <a:gd name="T6" fmla="*/ 63 w 488"/>
                <a:gd name="T7" fmla="*/ 232 h 505"/>
                <a:gd name="T8" fmla="*/ 148 w 488"/>
                <a:gd name="T9" fmla="*/ 146 h 505"/>
                <a:gd name="T10" fmla="*/ 0 w 488"/>
                <a:gd name="T11" fmla="*/ 1 h 505"/>
                <a:gd name="T12" fmla="*/ 26 w 488"/>
                <a:gd name="T13" fmla="*/ 0 h 505"/>
                <a:gd name="T14" fmla="*/ 488 w 488"/>
                <a:gd name="T15" fmla="*/ 376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8" h="505">
                  <a:moveTo>
                    <a:pt x="488" y="376"/>
                  </a:moveTo>
                  <a:cubicBezTo>
                    <a:pt x="360" y="505"/>
                    <a:pt x="360" y="505"/>
                    <a:pt x="360" y="505"/>
                  </a:cubicBezTo>
                  <a:cubicBezTo>
                    <a:pt x="259" y="406"/>
                    <a:pt x="259" y="406"/>
                    <a:pt x="259" y="406"/>
                  </a:cubicBezTo>
                  <a:cubicBezTo>
                    <a:pt x="234" y="316"/>
                    <a:pt x="158" y="247"/>
                    <a:pt x="63" y="232"/>
                  </a:cubicBezTo>
                  <a:cubicBezTo>
                    <a:pt x="148" y="146"/>
                    <a:pt x="148" y="146"/>
                    <a:pt x="148" y="146"/>
                  </a:cubicBezTo>
                  <a:cubicBezTo>
                    <a:pt x="0" y="1"/>
                    <a:pt x="0" y="1"/>
                    <a:pt x="0" y="1"/>
                  </a:cubicBezTo>
                  <a:cubicBezTo>
                    <a:pt x="9" y="0"/>
                    <a:pt x="17" y="0"/>
                    <a:pt x="26" y="0"/>
                  </a:cubicBezTo>
                  <a:cubicBezTo>
                    <a:pt x="254" y="0"/>
                    <a:pt x="444" y="161"/>
                    <a:pt x="488" y="376"/>
                  </a:cubicBez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TextBox 29">
              <a:extLst>
                <a:ext uri="{FF2B5EF4-FFF2-40B4-BE49-F238E27FC236}">
                  <a16:creationId xmlns:a16="http://schemas.microsoft.com/office/drawing/2014/main" id="{4A4F0768-17F5-40FA-B3AF-F3FB75F93797}"/>
                </a:ext>
              </a:extLst>
            </p:cNvPr>
            <p:cNvSpPr txBox="1"/>
            <p:nvPr/>
          </p:nvSpPr>
          <p:spPr>
            <a:xfrm>
              <a:off x="6691644" y="2642839"/>
              <a:ext cx="695524" cy="632420"/>
            </a:xfrm>
            <a:prstGeom prst="rect">
              <a:avLst/>
            </a:prstGeom>
            <a:noFill/>
          </p:spPr>
          <p:txBody>
            <a:bodyPr wrap="none" rtlCol="0">
              <a:spAutoFit/>
            </a:bodyPr>
            <a:lstStyle/>
            <a:p>
              <a:pPr algn="ctr"/>
              <a:r>
                <a:rPr lang="en-US" sz="3200" b="1" dirty="0">
                  <a:solidFill>
                    <a:schemeClr val="bg1"/>
                  </a:solidFill>
                  <a:latin typeface="Century Gothic" panose="020B0502020202020204" pitchFamily="34" charset="0"/>
                </a:rPr>
                <a:t>02</a:t>
              </a:r>
            </a:p>
          </p:txBody>
        </p:sp>
      </p:grpSp>
      <p:grpSp>
        <p:nvGrpSpPr>
          <p:cNvPr id="26" name="Group 35">
            <a:extLst>
              <a:ext uri="{FF2B5EF4-FFF2-40B4-BE49-F238E27FC236}">
                <a16:creationId xmlns:a16="http://schemas.microsoft.com/office/drawing/2014/main" id="{DEEED34E-4DD7-4509-B800-780C8E577FDF}"/>
              </a:ext>
            </a:extLst>
          </p:cNvPr>
          <p:cNvGrpSpPr/>
          <p:nvPr/>
        </p:nvGrpSpPr>
        <p:grpSpPr>
          <a:xfrm>
            <a:off x="2969052" y="2499823"/>
            <a:ext cx="1669003" cy="1711572"/>
            <a:chOff x="4362450" y="3784340"/>
            <a:chExt cx="1804988" cy="1851025"/>
          </a:xfrm>
        </p:grpSpPr>
        <p:sp>
          <p:nvSpPr>
            <p:cNvPr id="41" name="Freeform 7">
              <a:extLst>
                <a:ext uri="{FF2B5EF4-FFF2-40B4-BE49-F238E27FC236}">
                  <a16:creationId xmlns:a16="http://schemas.microsoft.com/office/drawing/2014/main" id="{82FD48B7-6576-4D40-9334-16019701BEF3}"/>
                </a:ext>
              </a:extLst>
            </p:cNvPr>
            <p:cNvSpPr>
              <a:spLocks/>
            </p:cNvSpPr>
            <p:nvPr/>
          </p:nvSpPr>
          <p:spPr bwMode="auto">
            <a:xfrm>
              <a:off x="4362450" y="3784340"/>
              <a:ext cx="1804988" cy="1851025"/>
            </a:xfrm>
            <a:custGeom>
              <a:avLst/>
              <a:gdLst>
                <a:gd name="T0" fmla="*/ 480 w 480"/>
                <a:gd name="T1" fmla="*/ 492 h 492"/>
                <a:gd name="T2" fmla="*/ 461 w 480"/>
                <a:gd name="T3" fmla="*/ 492 h 492"/>
                <a:gd name="T4" fmla="*/ 0 w 480"/>
                <a:gd name="T5" fmla="*/ 122 h 492"/>
                <a:gd name="T6" fmla="*/ 120 w 480"/>
                <a:gd name="T7" fmla="*/ 0 h 492"/>
                <a:gd name="T8" fmla="*/ 239 w 480"/>
                <a:gd name="T9" fmla="*/ 118 h 492"/>
                <a:gd name="T10" fmla="*/ 424 w 480"/>
                <a:gd name="T11" fmla="*/ 260 h 492"/>
                <a:gd name="T12" fmla="*/ 335 w 480"/>
                <a:gd name="T13" fmla="*/ 350 h 492"/>
                <a:gd name="T14" fmla="*/ 480 w 480"/>
                <a:gd name="T15" fmla="*/ 492 h 4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0" h="492">
                  <a:moveTo>
                    <a:pt x="480" y="492"/>
                  </a:moveTo>
                  <a:cubicBezTo>
                    <a:pt x="474" y="492"/>
                    <a:pt x="467" y="492"/>
                    <a:pt x="461" y="492"/>
                  </a:cubicBezTo>
                  <a:cubicBezTo>
                    <a:pt x="235" y="492"/>
                    <a:pt x="46" y="334"/>
                    <a:pt x="0" y="122"/>
                  </a:cubicBezTo>
                  <a:cubicBezTo>
                    <a:pt x="120" y="0"/>
                    <a:pt x="120" y="0"/>
                    <a:pt x="120" y="0"/>
                  </a:cubicBezTo>
                  <a:cubicBezTo>
                    <a:pt x="239" y="118"/>
                    <a:pt x="239" y="118"/>
                    <a:pt x="239" y="118"/>
                  </a:cubicBezTo>
                  <a:cubicBezTo>
                    <a:pt x="271" y="192"/>
                    <a:pt x="341" y="247"/>
                    <a:pt x="424" y="260"/>
                  </a:cubicBezTo>
                  <a:cubicBezTo>
                    <a:pt x="335" y="350"/>
                    <a:pt x="335" y="350"/>
                    <a:pt x="335" y="350"/>
                  </a:cubicBezTo>
                  <a:lnTo>
                    <a:pt x="480" y="492"/>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TextBox 30">
              <a:extLst>
                <a:ext uri="{FF2B5EF4-FFF2-40B4-BE49-F238E27FC236}">
                  <a16:creationId xmlns:a16="http://schemas.microsoft.com/office/drawing/2014/main" id="{65889A0B-EBFA-4F1A-BE72-50AB0E4A45B2}"/>
                </a:ext>
              </a:extLst>
            </p:cNvPr>
            <p:cNvSpPr txBox="1"/>
            <p:nvPr/>
          </p:nvSpPr>
          <p:spPr>
            <a:xfrm>
              <a:off x="4776258" y="4552005"/>
              <a:ext cx="695525" cy="632420"/>
            </a:xfrm>
            <a:prstGeom prst="rect">
              <a:avLst/>
            </a:prstGeom>
            <a:noFill/>
          </p:spPr>
          <p:txBody>
            <a:bodyPr wrap="none" rtlCol="0">
              <a:spAutoFit/>
            </a:bodyPr>
            <a:lstStyle/>
            <a:p>
              <a:pPr algn="ctr"/>
              <a:r>
                <a:rPr lang="en-US" sz="3200" b="1" dirty="0">
                  <a:solidFill>
                    <a:schemeClr val="bg1"/>
                  </a:solidFill>
                  <a:latin typeface="Century Gothic" panose="020B0502020202020204" pitchFamily="34" charset="0"/>
                </a:rPr>
                <a:t>04</a:t>
              </a:r>
            </a:p>
          </p:txBody>
        </p:sp>
      </p:grpSp>
      <p:grpSp>
        <p:nvGrpSpPr>
          <p:cNvPr id="28" name="Group 34">
            <a:extLst>
              <a:ext uri="{FF2B5EF4-FFF2-40B4-BE49-F238E27FC236}">
                <a16:creationId xmlns:a16="http://schemas.microsoft.com/office/drawing/2014/main" id="{01942225-C66F-4AC3-92E3-3127706C64D2}"/>
              </a:ext>
            </a:extLst>
          </p:cNvPr>
          <p:cNvGrpSpPr/>
          <p:nvPr/>
        </p:nvGrpSpPr>
        <p:grpSpPr>
          <a:xfrm>
            <a:off x="4470715" y="2542393"/>
            <a:ext cx="1742398" cy="1630838"/>
            <a:chOff x="5986463" y="3830378"/>
            <a:chExt cx="1884363" cy="1763713"/>
          </a:xfrm>
        </p:grpSpPr>
        <p:sp>
          <p:nvSpPr>
            <p:cNvPr id="29" name="Freeform 6">
              <a:extLst>
                <a:ext uri="{FF2B5EF4-FFF2-40B4-BE49-F238E27FC236}">
                  <a16:creationId xmlns:a16="http://schemas.microsoft.com/office/drawing/2014/main" id="{DDB52F31-BCC9-44ED-BFE0-7E6D72C88809}"/>
                </a:ext>
              </a:extLst>
            </p:cNvPr>
            <p:cNvSpPr>
              <a:spLocks/>
            </p:cNvSpPr>
            <p:nvPr/>
          </p:nvSpPr>
          <p:spPr bwMode="auto">
            <a:xfrm>
              <a:off x="5986463" y="3830378"/>
              <a:ext cx="1884363" cy="1763713"/>
            </a:xfrm>
            <a:custGeom>
              <a:avLst/>
              <a:gdLst>
                <a:gd name="T0" fmla="*/ 501 w 501"/>
                <a:gd name="T1" fmla="*/ 9 h 469"/>
                <a:gd name="T2" fmla="*/ 134 w 501"/>
                <a:gd name="T3" fmla="*/ 469 h 469"/>
                <a:gd name="T4" fmla="*/ 0 w 501"/>
                <a:gd name="T5" fmla="*/ 337 h 469"/>
                <a:gd name="T6" fmla="*/ 93 w 501"/>
                <a:gd name="T7" fmla="*/ 242 h 469"/>
                <a:gd name="T8" fmla="*/ 93 w 501"/>
                <a:gd name="T9" fmla="*/ 242 h 469"/>
                <a:gd name="T10" fmla="*/ 269 w 501"/>
                <a:gd name="T11" fmla="*/ 45 h 469"/>
                <a:gd name="T12" fmla="*/ 364 w 501"/>
                <a:gd name="T13" fmla="*/ 139 h 469"/>
                <a:gd name="T14" fmla="*/ 501 w 501"/>
                <a:gd name="T15" fmla="*/ 0 h 469"/>
                <a:gd name="T16" fmla="*/ 501 w 501"/>
                <a:gd name="T17" fmla="*/ 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469">
                  <a:moveTo>
                    <a:pt x="501" y="9"/>
                  </a:moveTo>
                  <a:cubicBezTo>
                    <a:pt x="501" y="233"/>
                    <a:pt x="344" y="421"/>
                    <a:pt x="134" y="469"/>
                  </a:cubicBezTo>
                  <a:cubicBezTo>
                    <a:pt x="0" y="337"/>
                    <a:pt x="0" y="337"/>
                    <a:pt x="0" y="337"/>
                  </a:cubicBezTo>
                  <a:cubicBezTo>
                    <a:pt x="93" y="242"/>
                    <a:pt x="93" y="242"/>
                    <a:pt x="93" y="242"/>
                  </a:cubicBezTo>
                  <a:cubicBezTo>
                    <a:pt x="93" y="242"/>
                    <a:pt x="93" y="242"/>
                    <a:pt x="93" y="242"/>
                  </a:cubicBezTo>
                  <a:cubicBezTo>
                    <a:pt x="184" y="217"/>
                    <a:pt x="254" y="140"/>
                    <a:pt x="269" y="45"/>
                  </a:cubicBezTo>
                  <a:cubicBezTo>
                    <a:pt x="364" y="139"/>
                    <a:pt x="364" y="139"/>
                    <a:pt x="364" y="139"/>
                  </a:cubicBezTo>
                  <a:cubicBezTo>
                    <a:pt x="501" y="0"/>
                    <a:pt x="501" y="0"/>
                    <a:pt x="501" y="0"/>
                  </a:cubicBezTo>
                  <a:cubicBezTo>
                    <a:pt x="501" y="3"/>
                    <a:pt x="501" y="6"/>
                    <a:pt x="501" y="9"/>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TextBox 31">
              <a:extLst>
                <a:ext uri="{FF2B5EF4-FFF2-40B4-BE49-F238E27FC236}">
                  <a16:creationId xmlns:a16="http://schemas.microsoft.com/office/drawing/2014/main" id="{54AE1846-E147-4558-A4A5-6517A91423A2}"/>
                </a:ext>
              </a:extLst>
            </p:cNvPr>
            <p:cNvSpPr txBox="1"/>
            <p:nvPr/>
          </p:nvSpPr>
          <p:spPr>
            <a:xfrm>
              <a:off x="6691641" y="4552005"/>
              <a:ext cx="695525" cy="632420"/>
            </a:xfrm>
            <a:prstGeom prst="rect">
              <a:avLst/>
            </a:prstGeom>
            <a:noFill/>
          </p:spPr>
          <p:txBody>
            <a:bodyPr wrap="none" rtlCol="0">
              <a:spAutoFit/>
            </a:bodyPr>
            <a:lstStyle/>
            <a:p>
              <a:pPr algn="ctr"/>
              <a:r>
                <a:rPr lang="en-US" sz="3200" b="1">
                  <a:solidFill>
                    <a:schemeClr val="bg1"/>
                  </a:solidFill>
                  <a:latin typeface="Century Gothic" panose="020B0502020202020204" pitchFamily="34" charset="0"/>
                </a:rPr>
                <a:t>03</a:t>
              </a:r>
              <a:endParaRPr lang="en-US" sz="3200" b="1" dirty="0">
                <a:solidFill>
                  <a:schemeClr val="bg1"/>
                </a:solidFill>
                <a:latin typeface="Century Gothic" panose="020B0502020202020204" pitchFamily="34" charset="0"/>
              </a:endParaRPr>
            </a:p>
          </p:txBody>
        </p:sp>
      </p:grpSp>
      <p:sp>
        <p:nvSpPr>
          <p:cNvPr id="2" name="TextBox 1">
            <a:extLst>
              <a:ext uri="{FF2B5EF4-FFF2-40B4-BE49-F238E27FC236}">
                <a16:creationId xmlns:a16="http://schemas.microsoft.com/office/drawing/2014/main" id="{A0E41B61-2664-40F7-B267-1EC020E8A2F0}"/>
              </a:ext>
            </a:extLst>
          </p:cNvPr>
          <p:cNvSpPr txBox="1"/>
          <p:nvPr/>
        </p:nvSpPr>
        <p:spPr>
          <a:xfrm>
            <a:off x="809037" y="848712"/>
            <a:ext cx="2079693" cy="830997"/>
          </a:xfrm>
          <a:prstGeom prst="rect">
            <a:avLst/>
          </a:prstGeom>
          <a:noFill/>
        </p:spPr>
        <p:txBody>
          <a:bodyPr wrap="square" rtlCol="0">
            <a:spAutoFit/>
          </a:bodyPr>
          <a:lstStyle/>
          <a:p>
            <a:r>
              <a:rPr lang="en-US" sz="2400">
                <a:latin typeface="Alfa Slab One" panose="020B0604020202020204" charset="0"/>
              </a:rPr>
              <a:t>Lý do chọn đề tài</a:t>
            </a:r>
          </a:p>
        </p:txBody>
      </p:sp>
      <p:sp>
        <p:nvSpPr>
          <p:cNvPr id="51" name="TextBox 50">
            <a:extLst>
              <a:ext uri="{FF2B5EF4-FFF2-40B4-BE49-F238E27FC236}">
                <a16:creationId xmlns:a16="http://schemas.microsoft.com/office/drawing/2014/main" id="{10B20495-19DD-44E1-A7E5-B8BE95633565}"/>
              </a:ext>
            </a:extLst>
          </p:cNvPr>
          <p:cNvSpPr txBox="1"/>
          <p:nvPr/>
        </p:nvSpPr>
        <p:spPr>
          <a:xfrm>
            <a:off x="6480701" y="787336"/>
            <a:ext cx="2051749" cy="830997"/>
          </a:xfrm>
          <a:prstGeom prst="rect">
            <a:avLst/>
          </a:prstGeom>
          <a:noFill/>
        </p:spPr>
        <p:txBody>
          <a:bodyPr wrap="square" rtlCol="0">
            <a:spAutoFit/>
          </a:bodyPr>
          <a:lstStyle/>
          <a:p>
            <a:r>
              <a:rPr lang="en-US" sz="2400">
                <a:latin typeface="Alfa Slab One" panose="020B0604020202020204" charset="0"/>
              </a:rPr>
              <a:t>Trình bày thư viện</a:t>
            </a:r>
          </a:p>
        </p:txBody>
      </p:sp>
      <p:sp>
        <p:nvSpPr>
          <p:cNvPr id="52" name="TextBox 51">
            <a:extLst>
              <a:ext uri="{FF2B5EF4-FFF2-40B4-BE49-F238E27FC236}">
                <a16:creationId xmlns:a16="http://schemas.microsoft.com/office/drawing/2014/main" id="{8051C1C1-65E3-46F1-B663-BB2F4A83A818}"/>
              </a:ext>
            </a:extLst>
          </p:cNvPr>
          <p:cNvSpPr txBox="1"/>
          <p:nvPr/>
        </p:nvSpPr>
        <p:spPr>
          <a:xfrm>
            <a:off x="837890" y="3117999"/>
            <a:ext cx="1939846" cy="1200329"/>
          </a:xfrm>
          <a:prstGeom prst="rect">
            <a:avLst/>
          </a:prstGeom>
          <a:noFill/>
        </p:spPr>
        <p:txBody>
          <a:bodyPr wrap="square" rtlCol="0">
            <a:spAutoFit/>
          </a:bodyPr>
          <a:lstStyle/>
          <a:p>
            <a:r>
              <a:rPr lang="en-US" sz="2400">
                <a:latin typeface="Alfa Slab One" panose="020B0604020202020204" charset="0"/>
              </a:rPr>
              <a:t>Thuật toán của phần mềm</a:t>
            </a:r>
          </a:p>
        </p:txBody>
      </p:sp>
      <p:sp>
        <p:nvSpPr>
          <p:cNvPr id="53" name="TextBox 52">
            <a:extLst>
              <a:ext uri="{FF2B5EF4-FFF2-40B4-BE49-F238E27FC236}">
                <a16:creationId xmlns:a16="http://schemas.microsoft.com/office/drawing/2014/main" id="{701768AF-B4AD-47D7-9984-3504262ACB47}"/>
              </a:ext>
            </a:extLst>
          </p:cNvPr>
          <p:cNvSpPr txBox="1"/>
          <p:nvPr/>
        </p:nvSpPr>
        <p:spPr>
          <a:xfrm>
            <a:off x="6480701" y="3411866"/>
            <a:ext cx="2255633" cy="830997"/>
          </a:xfrm>
          <a:prstGeom prst="rect">
            <a:avLst/>
          </a:prstGeom>
          <a:noFill/>
        </p:spPr>
        <p:txBody>
          <a:bodyPr wrap="square" rtlCol="0">
            <a:spAutoFit/>
          </a:bodyPr>
          <a:lstStyle/>
          <a:p>
            <a:r>
              <a:rPr lang="en-US" sz="2400">
                <a:latin typeface="Alfa Slab One" panose="020B0604020202020204" charset="0"/>
              </a:rPr>
              <a:t>Các ý tưởng cải tiến</a:t>
            </a:r>
          </a:p>
        </p:txBody>
      </p:sp>
    </p:spTree>
    <p:extLst>
      <p:ext uri="{BB962C8B-B14F-4D97-AF65-F5344CB8AC3E}">
        <p14:creationId xmlns:p14="http://schemas.microsoft.com/office/powerpoint/2010/main" val="4135583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806" name="Google Shape;1806;p51"/>
          <p:cNvSpPr txBox="1">
            <a:spLocks noGrp="1"/>
          </p:cNvSpPr>
          <p:nvPr>
            <p:ph type="title" idx="2"/>
          </p:nvPr>
        </p:nvSpPr>
        <p:spPr>
          <a:xfrm>
            <a:off x="897259" y="5614676"/>
            <a:ext cx="1291200" cy="11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5" name="Picture 4">
            <a:extLst>
              <a:ext uri="{FF2B5EF4-FFF2-40B4-BE49-F238E27FC236}">
                <a16:creationId xmlns:a16="http://schemas.microsoft.com/office/drawing/2014/main" id="{B19C7958-E818-4036-A02F-E036D188F3FD}"/>
              </a:ext>
            </a:extLst>
          </p:cNvPr>
          <p:cNvPicPr>
            <a:picLocks noChangeAspect="1"/>
          </p:cNvPicPr>
          <p:nvPr/>
        </p:nvPicPr>
        <p:blipFill>
          <a:blip r:embed="rId3">
            <a:duotone>
              <a:prstClr val="black"/>
              <a:schemeClr val="tx2">
                <a:tint val="45000"/>
                <a:satMod val="400000"/>
              </a:schemeClr>
            </a:duotone>
          </a:blip>
          <a:stretch>
            <a:fillRect/>
          </a:stretch>
        </p:blipFill>
        <p:spPr>
          <a:xfrm>
            <a:off x="7490669" y="3421541"/>
            <a:ext cx="1151064" cy="1151064"/>
          </a:xfrm>
          <a:prstGeom prst="rect">
            <a:avLst/>
          </a:prstGeom>
          <a:ln>
            <a:noFill/>
          </a:ln>
        </p:spPr>
      </p:pic>
      <p:pic>
        <p:nvPicPr>
          <p:cNvPr id="38" name="Picture 37">
            <a:extLst>
              <a:ext uri="{FF2B5EF4-FFF2-40B4-BE49-F238E27FC236}">
                <a16:creationId xmlns:a16="http://schemas.microsoft.com/office/drawing/2014/main" id="{C5A12EC7-93F2-9634-5013-F83038F34639}"/>
              </a:ext>
            </a:extLst>
          </p:cNvPr>
          <p:cNvPicPr>
            <a:picLocks noChangeAspect="1"/>
          </p:cNvPicPr>
          <p:nvPr/>
        </p:nvPicPr>
        <p:blipFill>
          <a:blip r:embed="rId4">
            <a:duotone>
              <a:schemeClr val="bg2">
                <a:shade val="45000"/>
                <a:satMod val="135000"/>
              </a:schemeClr>
              <a:prstClr val="white"/>
            </a:duotone>
          </a:blip>
          <a:stretch>
            <a:fillRect/>
          </a:stretch>
        </p:blipFill>
        <p:spPr>
          <a:xfrm rot="15545530" flipH="1">
            <a:off x="1895557" y="1983711"/>
            <a:ext cx="919579" cy="753470"/>
          </a:xfrm>
          <a:prstGeom prst="rect">
            <a:avLst/>
          </a:prstGeom>
        </p:spPr>
      </p:pic>
      <p:grpSp>
        <p:nvGrpSpPr>
          <p:cNvPr id="39" name="Group 32">
            <a:extLst>
              <a:ext uri="{FF2B5EF4-FFF2-40B4-BE49-F238E27FC236}">
                <a16:creationId xmlns:a16="http://schemas.microsoft.com/office/drawing/2014/main" id="{191CD52C-0ED6-6F67-BF0A-A2F16D4CBED8}"/>
              </a:ext>
            </a:extLst>
          </p:cNvPr>
          <p:cNvGrpSpPr/>
          <p:nvPr/>
        </p:nvGrpSpPr>
        <p:grpSpPr>
          <a:xfrm>
            <a:off x="741398" y="850373"/>
            <a:ext cx="2216331" cy="2004590"/>
            <a:chOff x="4189776" y="2389303"/>
            <a:chExt cx="1868488" cy="1778000"/>
          </a:xfrm>
        </p:grpSpPr>
        <p:sp>
          <p:nvSpPr>
            <p:cNvPr id="40" name="Freeform 8">
              <a:extLst>
                <a:ext uri="{FF2B5EF4-FFF2-40B4-BE49-F238E27FC236}">
                  <a16:creationId xmlns:a16="http://schemas.microsoft.com/office/drawing/2014/main" id="{A26A3C8D-50A7-B99B-5285-53FAE7FDCA41}"/>
                </a:ext>
              </a:extLst>
            </p:cNvPr>
            <p:cNvSpPr>
              <a:spLocks/>
            </p:cNvSpPr>
            <p:nvPr/>
          </p:nvSpPr>
          <p:spPr bwMode="auto">
            <a:xfrm>
              <a:off x="4189776" y="2389303"/>
              <a:ext cx="1868488" cy="1778000"/>
            </a:xfrm>
            <a:custGeom>
              <a:avLst/>
              <a:gdLst>
                <a:gd name="T0" fmla="*/ 497 w 497"/>
                <a:gd name="T1" fmla="*/ 134 h 473"/>
                <a:gd name="T2" fmla="*/ 408 w 497"/>
                <a:gd name="T3" fmla="*/ 225 h 473"/>
                <a:gd name="T4" fmla="*/ 230 w 497"/>
                <a:gd name="T5" fmla="*/ 440 h 473"/>
                <a:gd name="T6" fmla="*/ 130 w 497"/>
                <a:gd name="T7" fmla="*/ 342 h 473"/>
                <a:gd name="T8" fmla="*/ 0 w 497"/>
                <a:gd name="T9" fmla="*/ 473 h 473"/>
                <a:gd name="T10" fmla="*/ 0 w 497"/>
                <a:gd name="T11" fmla="*/ 459 h 473"/>
                <a:gd name="T12" fmla="*/ 361 w 497"/>
                <a:gd name="T13" fmla="*/ 0 h 473"/>
                <a:gd name="T14" fmla="*/ 497 w 497"/>
                <a:gd name="T15" fmla="*/ 134 h 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7" h="473">
                  <a:moveTo>
                    <a:pt x="497" y="134"/>
                  </a:moveTo>
                  <a:cubicBezTo>
                    <a:pt x="408" y="225"/>
                    <a:pt x="408" y="225"/>
                    <a:pt x="408" y="225"/>
                  </a:cubicBezTo>
                  <a:cubicBezTo>
                    <a:pt x="311" y="252"/>
                    <a:pt x="238" y="337"/>
                    <a:pt x="230" y="440"/>
                  </a:cubicBezTo>
                  <a:cubicBezTo>
                    <a:pt x="130" y="342"/>
                    <a:pt x="130" y="342"/>
                    <a:pt x="130" y="342"/>
                  </a:cubicBezTo>
                  <a:cubicBezTo>
                    <a:pt x="0" y="473"/>
                    <a:pt x="0" y="473"/>
                    <a:pt x="0" y="473"/>
                  </a:cubicBezTo>
                  <a:cubicBezTo>
                    <a:pt x="0" y="468"/>
                    <a:pt x="0" y="463"/>
                    <a:pt x="0" y="459"/>
                  </a:cubicBezTo>
                  <a:cubicBezTo>
                    <a:pt x="0" y="236"/>
                    <a:pt x="154" y="50"/>
                    <a:pt x="361" y="0"/>
                  </a:cubicBezTo>
                  <a:lnTo>
                    <a:pt x="497" y="13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TextBox 28">
              <a:extLst>
                <a:ext uri="{FF2B5EF4-FFF2-40B4-BE49-F238E27FC236}">
                  <a16:creationId xmlns:a16="http://schemas.microsoft.com/office/drawing/2014/main" id="{B07F395A-9168-2E67-A066-EB09F53341C6}"/>
                </a:ext>
              </a:extLst>
            </p:cNvPr>
            <p:cNvSpPr txBox="1"/>
            <p:nvPr/>
          </p:nvSpPr>
          <p:spPr>
            <a:xfrm>
              <a:off x="4759323" y="2878965"/>
              <a:ext cx="566515" cy="545974"/>
            </a:xfrm>
            <a:prstGeom prst="rect">
              <a:avLst/>
            </a:prstGeom>
            <a:noFill/>
          </p:spPr>
          <p:txBody>
            <a:bodyPr wrap="none" rtlCol="0">
              <a:spAutoFit/>
            </a:bodyPr>
            <a:lstStyle/>
            <a:p>
              <a:pPr algn="ctr"/>
              <a:r>
                <a:rPr lang="en-US" sz="3400" b="1" dirty="0">
                  <a:solidFill>
                    <a:schemeClr val="bg1"/>
                  </a:solidFill>
                  <a:latin typeface="Century Gothic" panose="020B0502020202020204" pitchFamily="34" charset="0"/>
                </a:rPr>
                <a:t>01</a:t>
              </a:r>
            </a:p>
          </p:txBody>
        </p:sp>
      </p:grpSp>
      <p:sp>
        <p:nvSpPr>
          <p:cNvPr id="6" name="TextBox 5">
            <a:extLst>
              <a:ext uri="{FF2B5EF4-FFF2-40B4-BE49-F238E27FC236}">
                <a16:creationId xmlns:a16="http://schemas.microsoft.com/office/drawing/2014/main" id="{C110DDEC-DC10-15A7-2C39-FA49D80FC90F}"/>
              </a:ext>
            </a:extLst>
          </p:cNvPr>
          <p:cNvSpPr txBox="1"/>
          <p:nvPr/>
        </p:nvSpPr>
        <p:spPr>
          <a:xfrm>
            <a:off x="3038073" y="2307313"/>
            <a:ext cx="5288508" cy="707886"/>
          </a:xfrm>
          <a:prstGeom prst="rect">
            <a:avLst/>
          </a:prstGeom>
          <a:noFill/>
        </p:spPr>
        <p:txBody>
          <a:bodyPr wrap="square" rtlCol="0">
            <a:spAutoFit/>
          </a:bodyPr>
          <a:lstStyle/>
          <a:p>
            <a:r>
              <a:rPr lang="en-US" sz="4000">
                <a:latin typeface="Alfa Slab One" panose="020B0604020202020204" charset="0"/>
              </a:rPr>
              <a:t>Lý do chọn đề tài</a:t>
            </a:r>
          </a:p>
        </p:txBody>
      </p:sp>
    </p:spTree>
    <p:extLst>
      <p:ext uri="{BB962C8B-B14F-4D97-AF65-F5344CB8AC3E}">
        <p14:creationId xmlns:p14="http://schemas.microsoft.com/office/powerpoint/2010/main" val="688131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EBD6BD80-EC9A-2E14-1408-1D72E72EF231}"/>
              </a:ext>
            </a:extLst>
          </p:cNvPr>
          <p:cNvSpPr/>
          <p:nvPr/>
        </p:nvSpPr>
        <p:spPr>
          <a:xfrm>
            <a:off x="328245" y="338651"/>
            <a:ext cx="4359502" cy="980864"/>
          </a:xfrm>
          <a:custGeom>
            <a:avLst/>
            <a:gdLst/>
            <a:ahLst/>
            <a:cxnLst/>
            <a:rect l="l" t="t" r="r" b="b"/>
            <a:pathLst>
              <a:path w="10801229" h="2516686">
                <a:moveTo>
                  <a:pt x="0" y="0"/>
                </a:moveTo>
                <a:lnTo>
                  <a:pt x="10801229" y="0"/>
                </a:lnTo>
                <a:lnTo>
                  <a:pt x="10801229" y="2516687"/>
                </a:lnTo>
                <a:lnTo>
                  <a:pt x="0" y="25166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20">
            <a:extLst>
              <a:ext uri="{FF2B5EF4-FFF2-40B4-BE49-F238E27FC236}">
                <a16:creationId xmlns:a16="http://schemas.microsoft.com/office/drawing/2014/main" id="{AAC98337-D2A6-5B9A-CDD6-7E6E932ABAB2}"/>
              </a:ext>
            </a:extLst>
          </p:cNvPr>
          <p:cNvSpPr/>
          <p:nvPr/>
        </p:nvSpPr>
        <p:spPr>
          <a:xfrm rot="1505081">
            <a:off x="7688371" y="387646"/>
            <a:ext cx="1287960" cy="903891"/>
          </a:xfrm>
          <a:custGeom>
            <a:avLst/>
            <a:gdLst/>
            <a:ahLst/>
            <a:cxnLst/>
            <a:rect l="l" t="t" r="r" b="b"/>
            <a:pathLst>
              <a:path w="1562518" h="1289788">
                <a:moveTo>
                  <a:pt x="0" y="0"/>
                </a:moveTo>
                <a:lnTo>
                  <a:pt x="1562518" y="0"/>
                </a:lnTo>
                <a:lnTo>
                  <a:pt x="1562518" y="1289788"/>
                </a:lnTo>
                <a:lnTo>
                  <a:pt x="0" y="12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7" name="Freeform 40">
            <a:extLst>
              <a:ext uri="{FF2B5EF4-FFF2-40B4-BE49-F238E27FC236}">
                <a16:creationId xmlns:a16="http://schemas.microsoft.com/office/drawing/2014/main" id="{CC75EC3A-AB51-37D2-A834-178FE507F771}"/>
              </a:ext>
            </a:extLst>
          </p:cNvPr>
          <p:cNvSpPr/>
          <p:nvPr/>
        </p:nvSpPr>
        <p:spPr>
          <a:xfrm rot="21130199">
            <a:off x="154022" y="3531342"/>
            <a:ext cx="1154537" cy="1563691"/>
          </a:xfrm>
          <a:custGeom>
            <a:avLst/>
            <a:gdLst/>
            <a:ahLst/>
            <a:cxnLst/>
            <a:rect l="l" t="t" r="r" b="b"/>
            <a:pathLst>
              <a:path w="1535640" h="2597277">
                <a:moveTo>
                  <a:pt x="0" y="0"/>
                </a:moveTo>
                <a:lnTo>
                  <a:pt x="1535640" y="0"/>
                </a:lnTo>
                <a:lnTo>
                  <a:pt x="1535640" y="2597277"/>
                </a:lnTo>
                <a:lnTo>
                  <a:pt x="0" y="2597277"/>
                </a:lnTo>
                <a:lnTo>
                  <a:pt x="0" y="0"/>
                </a:lnTo>
                <a:close/>
              </a:path>
            </a:pathLst>
          </a:custGeom>
          <a:blipFill>
            <a:blip r:embed="rId6"/>
            <a:stretch>
              <a:fillRect/>
            </a:stretch>
          </a:blipFill>
        </p:spPr>
        <p:txBody>
          <a:bodyPr/>
          <a:lstStyle/>
          <a:p>
            <a:endParaRPr lang="en-US"/>
          </a:p>
        </p:txBody>
      </p:sp>
      <p:sp>
        <p:nvSpPr>
          <p:cNvPr id="38" name="Freeform 41">
            <a:extLst>
              <a:ext uri="{FF2B5EF4-FFF2-40B4-BE49-F238E27FC236}">
                <a16:creationId xmlns:a16="http://schemas.microsoft.com/office/drawing/2014/main" id="{F571F653-602E-E0A4-C9AD-4C894E9CEF0A}"/>
              </a:ext>
            </a:extLst>
          </p:cNvPr>
          <p:cNvSpPr/>
          <p:nvPr/>
        </p:nvSpPr>
        <p:spPr>
          <a:xfrm>
            <a:off x="328245" y="4518222"/>
            <a:ext cx="1461199" cy="559773"/>
          </a:xfrm>
          <a:custGeom>
            <a:avLst/>
            <a:gdLst/>
            <a:ahLst/>
            <a:cxnLst/>
            <a:rect l="l" t="t" r="r" b="b"/>
            <a:pathLst>
              <a:path w="1943528" h="847577">
                <a:moveTo>
                  <a:pt x="0" y="0"/>
                </a:moveTo>
                <a:lnTo>
                  <a:pt x="1943527" y="0"/>
                </a:lnTo>
                <a:lnTo>
                  <a:pt x="1943527" y="847577"/>
                </a:lnTo>
                <a:lnTo>
                  <a:pt x="0" y="847577"/>
                </a:lnTo>
                <a:lnTo>
                  <a:pt x="0" y="0"/>
                </a:lnTo>
                <a:close/>
              </a:path>
            </a:pathLst>
          </a:custGeom>
          <a:blipFill>
            <a:blip r:embed="rId7"/>
            <a:stretch>
              <a:fillRect/>
            </a:stretch>
          </a:blipFill>
        </p:spPr>
        <p:txBody>
          <a:bodyPr/>
          <a:lstStyle/>
          <a:p>
            <a:endParaRPr lang="en-US"/>
          </a:p>
        </p:txBody>
      </p:sp>
      <p:sp>
        <p:nvSpPr>
          <p:cNvPr id="43" name="TextBox 42">
            <a:extLst>
              <a:ext uri="{FF2B5EF4-FFF2-40B4-BE49-F238E27FC236}">
                <a16:creationId xmlns:a16="http://schemas.microsoft.com/office/drawing/2014/main" id="{355BD2CB-C244-DFAE-5CEA-A2A5B3394E1F}"/>
              </a:ext>
            </a:extLst>
          </p:cNvPr>
          <p:cNvSpPr txBox="1"/>
          <p:nvPr/>
        </p:nvSpPr>
        <p:spPr>
          <a:xfrm>
            <a:off x="731291" y="644767"/>
            <a:ext cx="3840709" cy="523220"/>
          </a:xfrm>
          <a:prstGeom prst="rect">
            <a:avLst/>
          </a:prstGeom>
          <a:noFill/>
        </p:spPr>
        <p:txBody>
          <a:bodyPr wrap="square" rtlCol="0">
            <a:spAutoFit/>
          </a:bodyPr>
          <a:lstStyle/>
          <a:p>
            <a:r>
              <a:rPr lang="en-US" sz="2800">
                <a:latin typeface="Alfa Slab One" panose="020B0604020202020204" charset="0"/>
              </a:rPr>
              <a:t>Lý do chọn đề tài</a:t>
            </a:r>
          </a:p>
        </p:txBody>
      </p:sp>
      <p:sp>
        <p:nvSpPr>
          <p:cNvPr id="48" name="TextBox 47">
            <a:extLst>
              <a:ext uri="{FF2B5EF4-FFF2-40B4-BE49-F238E27FC236}">
                <a16:creationId xmlns:a16="http://schemas.microsoft.com/office/drawing/2014/main" id="{80513714-C51A-A884-7C12-91498013AAFE}"/>
              </a:ext>
            </a:extLst>
          </p:cNvPr>
          <p:cNvSpPr txBox="1"/>
          <p:nvPr/>
        </p:nvSpPr>
        <p:spPr>
          <a:xfrm>
            <a:off x="1201829" y="1743245"/>
            <a:ext cx="6971836" cy="2092881"/>
          </a:xfrm>
          <a:prstGeom prst="rect">
            <a:avLst/>
          </a:prstGeom>
          <a:noFill/>
        </p:spPr>
        <p:txBody>
          <a:bodyPr wrap="square">
            <a:spAutoFit/>
          </a:bodyPr>
          <a:lstStyle/>
          <a:p>
            <a:pPr lvl="1" algn="just">
              <a:lnSpc>
                <a:spcPct val="150000"/>
              </a:lnSpc>
            </a:pPr>
            <a:r>
              <a:rPr lang="vi-VN" sz="1800">
                <a:solidFill>
                  <a:schemeClr val="tx2">
                    <a:lumMod val="50000"/>
                  </a:schemeClr>
                </a:solidFill>
                <a:latin typeface="Literata"/>
              </a:rPr>
              <a:t>Phát hiện chuyển động có thể được sử dụng để giám sát khu vực nhất định và cảnh báo khi có sự thay đổi không mong muốn. Điều này hữu ích trong việc bảo vệ tài sản và đảm bảo an ninh.</a:t>
            </a:r>
          </a:p>
          <a:p>
            <a:pPr algn="just"/>
            <a:endParaRPr lang="en-US" sz="2200" dirty="0"/>
          </a:p>
        </p:txBody>
      </p:sp>
      <p:sp>
        <p:nvSpPr>
          <p:cNvPr id="49" name="Freeform 11">
            <a:extLst>
              <a:ext uri="{FF2B5EF4-FFF2-40B4-BE49-F238E27FC236}">
                <a16:creationId xmlns:a16="http://schemas.microsoft.com/office/drawing/2014/main" id="{36762C6C-FA80-423E-2056-C04E671FE4E2}"/>
              </a:ext>
            </a:extLst>
          </p:cNvPr>
          <p:cNvSpPr/>
          <p:nvPr/>
        </p:nvSpPr>
        <p:spPr>
          <a:xfrm rot="1970304">
            <a:off x="7984362" y="4148620"/>
            <a:ext cx="1120358" cy="997119"/>
          </a:xfrm>
          <a:custGeom>
            <a:avLst/>
            <a:gdLst/>
            <a:ahLst/>
            <a:cxnLst/>
            <a:rect l="l" t="t" r="r" b="b"/>
            <a:pathLst>
              <a:path w="1120358" h="997119">
                <a:moveTo>
                  <a:pt x="0" y="0"/>
                </a:moveTo>
                <a:lnTo>
                  <a:pt x="1120358" y="0"/>
                </a:lnTo>
                <a:lnTo>
                  <a:pt x="1120358" y="997119"/>
                </a:lnTo>
                <a:lnTo>
                  <a:pt x="0" y="9971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extLst>
      <p:ext uri="{BB962C8B-B14F-4D97-AF65-F5344CB8AC3E}">
        <p14:creationId xmlns:p14="http://schemas.microsoft.com/office/powerpoint/2010/main" val="706402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39"/>
          <p:cNvSpPr/>
          <p:nvPr/>
        </p:nvSpPr>
        <p:spPr>
          <a:xfrm>
            <a:off x="955316" y="1619540"/>
            <a:ext cx="1409800" cy="1558132"/>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US"/>
          </a:p>
        </p:txBody>
      </p:sp>
      <p:sp>
        <p:nvSpPr>
          <p:cNvPr id="879" name="Google Shape;879;p39"/>
          <p:cNvSpPr txBox="1">
            <a:spLocks noGrp="1"/>
          </p:cNvSpPr>
          <p:nvPr>
            <p:ph type="title" idx="2"/>
          </p:nvPr>
        </p:nvSpPr>
        <p:spPr>
          <a:xfrm>
            <a:off x="972086" y="1869237"/>
            <a:ext cx="1291200" cy="11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 name="Title 1"/>
          <p:cNvSpPr>
            <a:spLocks noGrp="1"/>
          </p:cNvSpPr>
          <p:nvPr>
            <p:ph type="title"/>
          </p:nvPr>
        </p:nvSpPr>
        <p:spPr>
          <a:xfrm>
            <a:off x="3116873" y="1726256"/>
            <a:ext cx="5623089" cy="1424762"/>
          </a:xfrm>
        </p:spPr>
        <p:txBody>
          <a:bodyPr/>
          <a:lstStyle/>
          <a:p>
            <a:r>
              <a:rPr lang="en-US" sz="4000">
                <a:latin typeface="Alfa Slab One" panose="020B0604020202020204" charset="0"/>
              </a:rPr>
              <a:t>Khái niệm, chức năng của các thư viện</a:t>
            </a:r>
          </a:p>
        </p:txBody>
      </p:sp>
      <p:pic>
        <p:nvPicPr>
          <p:cNvPr id="6" name="Picture 5">
            <a:extLst>
              <a:ext uri="{FF2B5EF4-FFF2-40B4-BE49-F238E27FC236}">
                <a16:creationId xmlns:a16="http://schemas.microsoft.com/office/drawing/2014/main" id="{DB85A05A-4947-49A8-9801-3C4E9B386D28}"/>
              </a:ext>
            </a:extLst>
          </p:cNvPr>
          <p:cNvPicPr>
            <a:picLocks noChangeAspect="1"/>
          </p:cNvPicPr>
          <p:nvPr/>
        </p:nvPicPr>
        <p:blipFill>
          <a:blip r:embed="rId3">
            <a:duotone>
              <a:prstClr val="black"/>
              <a:schemeClr val="tx2">
                <a:tint val="45000"/>
                <a:satMod val="400000"/>
              </a:schemeClr>
            </a:duotone>
          </a:blip>
          <a:stretch>
            <a:fillRect/>
          </a:stretch>
        </p:blipFill>
        <p:spPr>
          <a:xfrm>
            <a:off x="6858001" y="3266277"/>
            <a:ext cx="1424762" cy="1424762"/>
          </a:xfrm>
          <a:prstGeom prst="rect">
            <a:avLst/>
          </a:prstGeom>
        </p:spPr>
      </p:pic>
    </p:spTree>
    <p:extLst>
      <p:ext uri="{BB962C8B-B14F-4D97-AF65-F5344CB8AC3E}">
        <p14:creationId xmlns:p14="http://schemas.microsoft.com/office/powerpoint/2010/main" val="3210453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6">
            <a:extLst>
              <a:ext uri="{FF2B5EF4-FFF2-40B4-BE49-F238E27FC236}">
                <a16:creationId xmlns:a16="http://schemas.microsoft.com/office/drawing/2014/main" id="{43D0932A-5D16-1CF6-49B4-D4556AF60BAF}"/>
              </a:ext>
            </a:extLst>
          </p:cNvPr>
          <p:cNvSpPr/>
          <p:nvPr/>
        </p:nvSpPr>
        <p:spPr>
          <a:xfrm rot="8175697">
            <a:off x="6480298" y="3057957"/>
            <a:ext cx="4708429" cy="1171222"/>
          </a:xfrm>
          <a:custGeom>
            <a:avLst/>
            <a:gdLst/>
            <a:ahLst/>
            <a:cxnLst/>
            <a:rect l="l" t="t" r="r" b="b"/>
            <a:pathLst>
              <a:path w="4708429" h="1171222">
                <a:moveTo>
                  <a:pt x="0" y="0"/>
                </a:moveTo>
                <a:lnTo>
                  <a:pt x="4708428" y="0"/>
                </a:lnTo>
                <a:lnTo>
                  <a:pt x="4708428" y="1171221"/>
                </a:lnTo>
                <a:lnTo>
                  <a:pt x="0" y="1171221"/>
                </a:lnTo>
                <a:lnTo>
                  <a:pt x="0" y="0"/>
                </a:lnTo>
                <a:close/>
              </a:path>
            </a:pathLst>
          </a:custGeom>
          <a:blipFill>
            <a:blip r:embed="rId2"/>
            <a:stretch>
              <a:fillRect/>
            </a:stretch>
          </a:blipFill>
        </p:spPr>
      </p:sp>
      <p:sp>
        <p:nvSpPr>
          <p:cNvPr id="24" name="Freeform 27">
            <a:extLst>
              <a:ext uri="{FF2B5EF4-FFF2-40B4-BE49-F238E27FC236}">
                <a16:creationId xmlns:a16="http://schemas.microsoft.com/office/drawing/2014/main" id="{58DD285C-90AB-DB45-E3E4-F7A196EDACCC}"/>
              </a:ext>
            </a:extLst>
          </p:cNvPr>
          <p:cNvSpPr/>
          <p:nvPr/>
        </p:nvSpPr>
        <p:spPr>
          <a:xfrm rot="7306022">
            <a:off x="6054058" y="3479532"/>
            <a:ext cx="3629837" cy="3566315"/>
          </a:xfrm>
          <a:custGeom>
            <a:avLst/>
            <a:gdLst/>
            <a:ahLst/>
            <a:cxnLst/>
            <a:rect l="l" t="t" r="r" b="b"/>
            <a:pathLst>
              <a:path w="3629837" h="3566315">
                <a:moveTo>
                  <a:pt x="0" y="0"/>
                </a:moveTo>
                <a:lnTo>
                  <a:pt x="3629837" y="0"/>
                </a:lnTo>
                <a:lnTo>
                  <a:pt x="3629837" y="3566315"/>
                </a:lnTo>
                <a:lnTo>
                  <a:pt x="0" y="3566315"/>
                </a:lnTo>
                <a:lnTo>
                  <a:pt x="0" y="0"/>
                </a:lnTo>
                <a:close/>
              </a:path>
            </a:pathLst>
          </a:custGeom>
          <a:blipFill>
            <a:blip r:embed="rId3"/>
            <a:stretch>
              <a:fillRect/>
            </a:stretch>
          </a:blipFill>
        </p:spPr>
      </p:sp>
      <p:sp>
        <p:nvSpPr>
          <p:cNvPr id="4" name="Freeform 2">
            <a:extLst>
              <a:ext uri="{FF2B5EF4-FFF2-40B4-BE49-F238E27FC236}">
                <a16:creationId xmlns:a16="http://schemas.microsoft.com/office/drawing/2014/main" id="{556BD438-5461-1C64-2859-E18C14CE3111}"/>
              </a:ext>
            </a:extLst>
          </p:cNvPr>
          <p:cNvSpPr/>
          <p:nvPr/>
        </p:nvSpPr>
        <p:spPr>
          <a:xfrm rot="20681616">
            <a:off x="-665161" y="387868"/>
            <a:ext cx="4760689" cy="906106"/>
          </a:xfrm>
          <a:custGeom>
            <a:avLst/>
            <a:gdLst/>
            <a:ahLst/>
            <a:cxnLst/>
            <a:rect l="l" t="t" r="r" b="b"/>
            <a:pathLst>
              <a:path w="10801229" h="2516686">
                <a:moveTo>
                  <a:pt x="0" y="0"/>
                </a:moveTo>
                <a:lnTo>
                  <a:pt x="10801229" y="0"/>
                </a:lnTo>
                <a:lnTo>
                  <a:pt x="10801229" y="2516687"/>
                </a:lnTo>
                <a:lnTo>
                  <a:pt x="0" y="25166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F5C61ECE-D8EC-5429-DF4F-505A680A10E0}"/>
              </a:ext>
            </a:extLst>
          </p:cNvPr>
          <p:cNvSpPr/>
          <p:nvPr/>
        </p:nvSpPr>
        <p:spPr>
          <a:xfrm rot="14734723">
            <a:off x="-323524" y="480443"/>
            <a:ext cx="647046" cy="720954"/>
          </a:xfrm>
          <a:custGeom>
            <a:avLst/>
            <a:gdLst/>
            <a:ahLst/>
            <a:cxnLst/>
            <a:rect l="l" t="t" r="r" b="b"/>
            <a:pathLst>
              <a:path w="1260418" h="1398523">
                <a:moveTo>
                  <a:pt x="0" y="0"/>
                </a:moveTo>
                <a:lnTo>
                  <a:pt x="1260418" y="0"/>
                </a:lnTo>
                <a:lnTo>
                  <a:pt x="1260418" y="1398523"/>
                </a:lnTo>
                <a:lnTo>
                  <a:pt x="0" y="13985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5">
            <a:extLst>
              <a:ext uri="{FF2B5EF4-FFF2-40B4-BE49-F238E27FC236}">
                <a16:creationId xmlns:a16="http://schemas.microsoft.com/office/drawing/2014/main" id="{33866FFF-4A34-9562-0152-1A6A8EA0742B}"/>
              </a:ext>
            </a:extLst>
          </p:cNvPr>
          <p:cNvSpPr/>
          <p:nvPr/>
        </p:nvSpPr>
        <p:spPr>
          <a:xfrm rot="-873034" flipH="1">
            <a:off x="7267982" y="167478"/>
            <a:ext cx="3854373" cy="5753670"/>
          </a:xfrm>
          <a:custGeom>
            <a:avLst/>
            <a:gdLst/>
            <a:ahLst/>
            <a:cxnLst/>
            <a:rect l="l" t="t" r="r" b="b"/>
            <a:pathLst>
              <a:path w="4576731" h="6869390">
                <a:moveTo>
                  <a:pt x="4576732" y="0"/>
                </a:moveTo>
                <a:lnTo>
                  <a:pt x="0" y="0"/>
                </a:lnTo>
                <a:lnTo>
                  <a:pt x="0" y="6869390"/>
                </a:lnTo>
                <a:lnTo>
                  <a:pt x="4576732" y="6869390"/>
                </a:lnTo>
                <a:lnTo>
                  <a:pt x="4576732" y="0"/>
                </a:lnTo>
                <a:close/>
              </a:path>
            </a:pathLst>
          </a:custGeom>
          <a:blipFill>
            <a:blip r:embed="rId8"/>
            <a:stretch>
              <a:fillRect/>
            </a:stretch>
          </a:blipFill>
        </p:spPr>
      </p:sp>
      <p:sp>
        <p:nvSpPr>
          <p:cNvPr id="8" name="Title 1">
            <a:extLst>
              <a:ext uri="{FF2B5EF4-FFF2-40B4-BE49-F238E27FC236}">
                <a16:creationId xmlns:a16="http://schemas.microsoft.com/office/drawing/2014/main" id="{F6155D13-250A-E89D-1C01-12CCC3DB06EA}"/>
              </a:ext>
            </a:extLst>
          </p:cNvPr>
          <p:cNvSpPr txBox="1">
            <a:spLocks/>
          </p:cNvSpPr>
          <p:nvPr/>
        </p:nvSpPr>
        <p:spPr>
          <a:xfrm rot="20636468">
            <a:off x="347770" y="504545"/>
            <a:ext cx="3112341" cy="5338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Alfa Slab One"/>
              <a:buNone/>
              <a:defRPr sz="4800" b="0" i="0" u="none" strike="noStrike" cap="none">
                <a:solidFill>
                  <a:schemeClr val="lt2"/>
                </a:solidFill>
                <a:latin typeface="Alfa Slab One"/>
                <a:ea typeface="Alfa Slab One"/>
                <a:cs typeface="Alfa Slab One"/>
                <a:sym typeface="Alfa Slab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sz="2800"/>
              <a:t>OpenCV (Cv2)</a:t>
            </a:r>
            <a:endParaRPr lang="en-US" sz="2800" dirty="0"/>
          </a:p>
        </p:txBody>
      </p:sp>
      <p:sp>
        <p:nvSpPr>
          <p:cNvPr id="9" name="TextBox 8">
            <a:extLst>
              <a:ext uri="{FF2B5EF4-FFF2-40B4-BE49-F238E27FC236}">
                <a16:creationId xmlns:a16="http://schemas.microsoft.com/office/drawing/2014/main" id="{5D1B6A86-D0EC-F094-2861-D4A8E04A2ABB}"/>
              </a:ext>
            </a:extLst>
          </p:cNvPr>
          <p:cNvSpPr txBox="1"/>
          <p:nvPr/>
        </p:nvSpPr>
        <p:spPr>
          <a:xfrm>
            <a:off x="334657" y="1775866"/>
            <a:ext cx="6682121" cy="3007042"/>
          </a:xfrm>
          <a:prstGeom prst="rect">
            <a:avLst/>
          </a:prstGeom>
          <a:noFill/>
        </p:spPr>
        <p:txBody>
          <a:bodyPr wrap="square" rtlCol="0">
            <a:spAutoFit/>
          </a:bodyPr>
          <a:lstStyle/>
          <a:p>
            <a:pPr marL="457200" lvl="1" eaLnBrk="0" fontAlgn="base" hangingPunct="0">
              <a:lnSpc>
                <a:spcPct val="150000"/>
              </a:lnSpc>
              <a:spcBef>
                <a:spcPct val="0"/>
              </a:spcBef>
              <a:spcAft>
                <a:spcPct val="0"/>
              </a:spcAft>
              <a:buClrTx/>
              <a:buFontTx/>
              <a:buChar char="•"/>
            </a:pPr>
            <a:r>
              <a:rPr lang="en-US" altLang="en-US" sz="1700" b="1" spc="-40">
                <a:solidFill>
                  <a:srgbClr val="E0816E">
                    <a:lumMod val="50000"/>
                  </a:srgbClr>
                </a:solidFill>
                <a:latin typeface="Literata"/>
              </a:rPr>
              <a:t>Khái Niệm: </a:t>
            </a:r>
            <a:r>
              <a:rPr lang="vi-VN" sz="1600" spc="-40">
                <a:solidFill>
                  <a:srgbClr val="333B3B"/>
                </a:solidFill>
                <a:latin typeface="Literata"/>
              </a:rPr>
              <a:t>OpenCV là kho lưu trữ các mã nguồn mở được dùng để xử lý hình ảnh, phát triển các ứng dụng đồ họa trong thời gian thực.</a:t>
            </a:r>
            <a:endParaRPr lang="en-US" altLang="en-US" sz="1600" spc="-40">
              <a:solidFill>
                <a:srgbClr val="333B3B"/>
              </a:solidFill>
              <a:latin typeface="Literata"/>
            </a:endParaRPr>
          </a:p>
          <a:p>
            <a:pPr marL="457200" lvl="1" eaLnBrk="0" fontAlgn="base" hangingPunct="0">
              <a:lnSpc>
                <a:spcPct val="150000"/>
              </a:lnSpc>
              <a:spcBef>
                <a:spcPct val="0"/>
              </a:spcBef>
              <a:spcAft>
                <a:spcPct val="0"/>
              </a:spcAft>
              <a:buClrTx/>
              <a:buFontTx/>
              <a:buChar char="•"/>
            </a:pPr>
            <a:r>
              <a:rPr lang="en-US" altLang="en-US" sz="1700" b="1" spc="-40">
                <a:solidFill>
                  <a:srgbClr val="E0816E">
                    <a:lumMod val="50000"/>
                  </a:srgbClr>
                </a:solidFill>
                <a:latin typeface="Literata"/>
              </a:rPr>
              <a:t>Chức Năng: </a:t>
            </a:r>
            <a:r>
              <a:rPr lang="en-US" altLang="en-US" sz="1600" spc="-40">
                <a:solidFill>
                  <a:srgbClr val="333B3B"/>
                </a:solidFill>
                <a:latin typeface="Literata"/>
              </a:rPr>
              <a:t>Cung cấp các công cụ và hàm để xử lý, phân tích và thao tác trên ảnh và video. Trong bài, nó được sử dụng để đọc video, chụp ảnh, xử lý ảnh để phát hiện chuyển động, và hiển thị video kết quả.</a:t>
            </a:r>
          </a:p>
          <a:p>
            <a:pPr>
              <a:lnSpc>
                <a:spcPct val="150000"/>
              </a:lnSpc>
            </a:pPr>
            <a:endParaRPr lang="en-US"/>
          </a:p>
        </p:txBody>
      </p:sp>
    </p:spTree>
    <p:extLst>
      <p:ext uri="{BB962C8B-B14F-4D97-AF65-F5344CB8AC3E}">
        <p14:creationId xmlns:p14="http://schemas.microsoft.com/office/powerpoint/2010/main" val="2553460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750"/>
                                        <p:tgtEl>
                                          <p:spTgt spid="9">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wipe(left)">
                                      <p:cBhvr>
                                        <p:cTn id="10" dur="75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556BD438-5461-1C64-2859-E18C14CE3111}"/>
              </a:ext>
            </a:extLst>
          </p:cNvPr>
          <p:cNvSpPr/>
          <p:nvPr/>
        </p:nvSpPr>
        <p:spPr>
          <a:xfrm rot="2336194">
            <a:off x="5693046" y="194143"/>
            <a:ext cx="4760689" cy="906106"/>
          </a:xfrm>
          <a:custGeom>
            <a:avLst/>
            <a:gdLst/>
            <a:ahLst/>
            <a:cxnLst/>
            <a:rect l="l" t="t" r="r" b="b"/>
            <a:pathLst>
              <a:path w="10801229" h="2516686">
                <a:moveTo>
                  <a:pt x="0" y="0"/>
                </a:moveTo>
                <a:lnTo>
                  <a:pt x="10801229" y="0"/>
                </a:lnTo>
                <a:lnTo>
                  <a:pt x="10801229" y="2516687"/>
                </a:lnTo>
                <a:lnTo>
                  <a:pt x="0" y="25166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itle 1">
            <a:extLst>
              <a:ext uri="{FF2B5EF4-FFF2-40B4-BE49-F238E27FC236}">
                <a16:creationId xmlns:a16="http://schemas.microsoft.com/office/drawing/2014/main" id="{F6155D13-250A-E89D-1C01-12CCC3DB06EA}"/>
              </a:ext>
            </a:extLst>
          </p:cNvPr>
          <p:cNvSpPr txBox="1">
            <a:spLocks/>
          </p:cNvSpPr>
          <p:nvPr/>
        </p:nvSpPr>
        <p:spPr>
          <a:xfrm rot="2291046">
            <a:off x="7211934" y="985725"/>
            <a:ext cx="3112341" cy="5338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Alfa Slab One"/>
              <a:buNone/>
              <a:defRPr sz="4800" b="0" i="0" u="none" strike="noStrike" cap="none">
                <a:solidFill>
                  <a:schemeClr val="lt2"/>
                </a:solidFill>
                <a:latin typeface="Alfa Slab One"/>
                <a:ea typeface="Alfa Slab One"/>
                <a:cs typeface="Alfa Slab One"/>
                <a:sym typeface="Alfa Slab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sz="2800"/>
              <a:t>OS (os)</a:t>
            </a:r>
            <a:endParaRPr lang="en-US" sz="2800" dirty="0"/>
          </a:p>
        </p:txBody>
      </p:sp>
      <p:sp>
        <p:nvSpPr>
          <p:cNvPr id="2" name="Google Shape;2144;p57">
            <a:extLst>
              <a:ext uri="{FF2B5EF4-FFF2-40B4-BE49-F238E27FC236}">
                <a16:creationId xmlns:a16="http://schemas.microsoft.com/office/drawing/2014/main" id="{990B6898-6BCF-9D40-D3BE-5A9D5D543B79}"/>
              </a:ext>
            </a:extLst>
          </p:cNvPr>
          <p:cNvSpPr/>
          <p:nvPr/>
        </p:nvSpPr>
        <p:spPr>
          <a:xfrm>
            <a:off x="2050256" y="3019840"/>
            <a:ext cx="6057900" cy="1516441"/>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anchor="ctr"/>
          <a:lstStyle/>
          <a:p>
            <a:pPr marL="171450" algn="just">
              <a:lnSpc>
                <a:spcPct val="150000"/>
              </a:lnSpc>
            </a:pPr>
            <a:r>
              <a:rPr lang="en-US" altLang="en-US" sz="2000">
                <a:solidFill>
                  <a:schemeClr val="tx2">
                    <a:lumMod val="50000"/>
                  </a:schemeClr>
                </a:solidFill>
                <a:latin typeface="Literata" panose="020B0604020202020204" charset="0"/>
              </a:rPr>
              <a:t>Chức Năng: Trong bài, os được sử dụng để kiểm tra và tạo thư mục lưu trữ các ảnh được chụp khi phát hiện chuyển động.</a:t>
            </a:r>
            <a:endParaRPr lang="en-US" sz="2000">
              <a:solidFill>
                <a:schemeClr val="tx2">
                  <a:lumMod val="50000"/>
                </a:schemeClr>
              </a:solidFill>
              <a:latin typeface="Literata" panose="020B0604020202020204" charset="0"/>
            </a:endParaRPr>
          </a:p>
        </p:txBody>
      </p:sp>
      <p:sp>
        <p:nvSpPr>
          <p:cNvPr id="3" name="Google Shape;2145;p57">
            <a:extLst>
              <a:ext uri="{FF2B5EF4-FFF2-40B4-BE49-F238E27FC236}">
                <a16:creationId xmlns:a16="http://schemas.microsoft.com/office/drawing/2014/main" id="{D6FE9708-25B2-1C23-8730-FADEA164C5CC}"/>
              </a:ext>
            </a:extLst>
          </p:cNvPr>
          <p:cNvSpPr/>
          <p:nvPr/>
        </p:nvSpPr>
        <p:spPr>
          <a:xfrm>
            <a:off x="1957130" y="1451297"/>
            <a:ext cx="6215320" cy="1369895"/>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txBody>
          <a:bodyPr anchor="ctr"/>
          <a:lstStyle/>
          <a:p>
            <a:pPr marL="171450" marR="0" lvl="1" defTabSz="914400" rtl="0" eaLnBrk="0" fontAlgn="base" latinLnBrk="0" hangingPunct="0">
              <a:lnSpc>
                <a:spcPct val="150000"/>
              </a:lnSpc>
              <a:spcBef>
                <a:spcPct val="0"/>
              </a:spcBef>
              <a:spcAft>
                <a:spcPct val="0"/>
              </a:spcAft>
              <a:buClrTx/>
              <a:buSzTx/>
              <a:tabLst/>
            </a:pPr>
            <a:r>
              <a:rPr lang="en-US" altLang="en-US" sz="2000">
                <a:solidFill>
                  <a:schemeClr val="tx2">
                    <a:lumMod val="50000"/>
                  </a:schemeClr>
                </a:solidFill>
                <a:latin typeface="Literata" panose="020B0604020202020204" charset="0"/>
              </a:rPr>
              <a:t>Khái Niệm: Thư viện hỗ trợ tương tác với hệ điều hành, cung cấp các chức năng để tạo và quản lý thư mục.</a:t>
            </a:r>
            <a:endParaRPr lang="en-US" sz="2000">
              <a:solidFill>
                <a:schemeClr val="tx2">
                  <a:lumMod val="50000"/>
                </a:schemeClr>
              </a:solidFill>
              <a:latin typeface="Literata" panose="020B0604020202020204" charset="0"/>
            </a:endParaRPr>
          </a:p>
        </p:txBody>
      </p:sp>
      <p:sp>
        <p:nvSpPr>
          <p:cNvPr id="5" name="Google Shape;2147;p57">
            <a:extLst>
              <a:ext uri="{FF2B5EF4-FFF2-40B4-BE49-F238E27FC236}">
                <a16:creationId xmlns:a16="http://schemas.microsoft.com/office/drawing/2014/main" id="{DFD29FC0-B1DE-FBC8-9D6A-B6B729A14D61}"/>
              </a:ext>
            </a:extLst>
          </p:cNvPr>
          <p:cNvSpPr/>
          <p:nvPr/>
        </p:nvSpPr>
        <p:spPr>
          <a:xfrm>
            <a:off x="889253" y="3169936"/>
            <a:ext cx="910971" cy="1366345"/>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dk2"/>
          </a:solidFill>
          <a:ln>
            <a:noFill/>
          </a:ln>
        </p:spPr>
        <p:txBody>
          <a:bodyPr anchor="ctr"/>
          <a:lstStyle/>
          <a:p>
            <a:pPr algn="ctr"/>
            <a:r>
              <a:rPr lang="en-US" sz="2400" b="1">
                <a:solidFill>
                  <a:schemeClr val="accent1"/>
                </a:solidFill>
                <a:latin typeface="Literata" panose="020B0604020202020204" charset="0"/>
              </a:rPr>
              <a:t>2</a:t>
            </a:r>
          </a:p>
        </p:txBody>
      </p:sp>
      <p:sp>
        <p:nvSpPr>
          <p:cNvPr id="10" name="Google Shape;2149;p57">
            <a:extLst>
              <a:ext uri="{FF2B5EF4-FFF2-40B4-BE49-F238E27FC236}">
                <a16:creationId xmlns:a16="http://schemas.microsoft.com/office/drawing/2014/main" id="{FAD19118-2C7D-4B13-0EB9-2AD0E5195C89}"/>
              </a:ext>
            </a:extLst>
          </p:cNvPr>
          <p:cNvSpPr/>
          <p:nvPr/>
        </p:nvSpPr>
        <p:spPr>
          <a:xfrm>
            <a:off x="874397" y="1486805"/>
            <a:ext cx="910971" cy="1260879"/>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dk2"/>
          </a:solidFill>
          <a:ln>
            <a:noFill/>
          </a:ln>
        </p:spPr>
        <p:txBody>
          <a:bodyPr anchor="ctr"/>
          <a:lstStyle/>
          <a:p>
            <a:pPr algn="ctr"/>
            <a:r>
              <a:rPr lang="en-US" sz="2400" b="1">
                <a:solidFill>
                  <a:schemeClr val="accent1"/>
                </a:solidFill>
                <a:latin typeface="Literata" panose="020B0604020202020204" charset="0"/>
              </a:rPr>
              <a:t>1</a:t>
            </a:r>
          </a:p>
        </p:txBody>
      </p:sp>
      <p:sp>
        <p:nvSpPr>
          <p:cNvPr id="13" name="Freeform 8">
            <a:extLst>
              <a:ext uri="{FF2B5EF4-FFF2-40B4-BE49-F238E27FC236}">
                <a16:creationId xmlns:a16="http://schemas.microsoft.com/office/drawing/2014/main" id="{D422284C-6575-C130-4C64-BE799A7EED1E}"/>
              </a:ext>
            </a:extLst>
          </p:cNvPr>
          <p:cNvSpPr/>
          <p:nvPr/>
        </p:nvSpPr>
        <p:spPr>
          <a:xfrm rot="4121768" flipH="1">
            <a:off x="-1177735" y="-751675"/>
            <a:ext cx="2358851" cy="2941033"/>
          </a:xfrm>
          <a:custGeom>
            <a:avLst/>
            <a:gdLst/>
            <a:ahLst/>
            <a:cxnLst/>
            <a:rect l="l" t="t" r="r" b="b"/>
            <a:pathLst>
              <a:path w="3009155" h="3761444">
                <a:moveTo>
                  <a:pt x="3009154" y="0"/>
                </a:moveTo>
                <a:lnTo>
                  <a:pt x="0" y="0"/>
                </a:lnTo>
                <a:lnTo>
                  <a:pt x="0" y="3761444"/>
                </a:lnTo>
                <a:lnTo>
                  <a:pt x="3009154" y="3761444"/>
                </a:lnTo>
                <a:lnTo>
                  <a:pt x="3009154" y="0"/>
                </a:lnTo>
                <a:close/>
              </a:path>
            </a:pathLst>
          </a:custGeom>
          <a:blipFill>
            <a:blip r:embed="rId4"/>
            <a:stretch>
              <a:fillRect/>
            </a:stretch>
          </a:blipFill>
        </p:spPr>
      </p:sp>
    </p:spTree>
    <p:extLst>
      <p:ext uri="{BB962C8B-B14F-4D97-AF65-F5344CB8AC3E}">
        <p14:creationId xmlns:p14="http://schemas.microsoft.com/office/powerpoint/2010/main" val="3843395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556BD438-5461-1C64-2859-E18C14CE3111}"/>
              </a:ext>
            </a:extLst>
          </p:cNvPr>
          <p:cNvSpPr/>
          <p:nvPr/>
        </p:nvSpPr>
        <p:spPr>
          <a:xfrm rot="20681616">
            <a:off x="-691493" y="364903"/>
            <a:ext cx="4760689" cy="906106"/>
          </a:xfrm>
          <a:custGeom>
            <a:avLst/>
            <a:gdLst/>
            <a:ahLst/>
            <a:cxnLst/>
            <a:rect l="l" t="t" r="r" b="b"/>
            <a:pathLst>
              <a:path w="10801229" h="2516686">
                <a:moveTo>
                  <a:pt x="0" y="0"/>
                </a:moveTo>
                <a:lnTo>
                  <a:pt x="10801229" y="0"/>
                </a:lnTo>
                <a:lnTo>
                  <a:pt x="10801229" y="2516687"/>
                </a:lnTo>
                <a:lnTo>
                  <a:pt x="0" y="25166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F5C61ECE-D8EC-5429-DF4F-505A680A10E0}"/>
              </a:ext>
            </a:extLst>
          </p:cNvPr>
          <p:cNvSpPr/>
          <p:nvPr/>
        </p:nvSpPr>
        <p:spPr>
          <a:xfrm rot="14734723">
            <a:off x="-323524" y="457478"/>
            <a:ext cx="647046" cy="720954"/>
          </a:xfrm>
          <a:custGeom>
            <a:avLst/>
            <a:gdLst/>
            <a:ahLst/>
            <a:cxnLst/>
            <a:rect l="l" t="t" r="r" b="b"/>
            <a:pathLst>
              <a:path w="1260418" h="1398523">
                <a:moveTo>
                  <a:pt x="0" y="0"/>
                </a:moveTo>
                <a:lnTo>
                  <a:pt x="1260418" y="0"/>
                </a:lnTo>
                <a:lnTo>
                  <a:pt x="1260418" y="1398523"/>
                </a:lnTo>
                <a:lnTo>
                  <a:pt x="0" y="13985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itle 1">
            <a:extLst>
              <a:ext uri="{FF2B5EF4-FFF2-40B4-BE49-F238E27FC236}">
                <a16:creationId xmlns:a16="http://schemas.microsoft.com/office/drawing/2014/main" id="{F6155D13-250A-E89D-1C01-12CCC3DB06EA}"/>
              </a:ext>
            </a:extLst>
          </p:cNvPr>
          <p:cNvSpPr txBox="1">
            <a:spLocks/>
          </p:cNvSpPr>
          <p:nvPr/>
        </p:nvSpPr>
        <p:spPr>
          <a:xfrm rot="20636468">
            <a:off x="-140641" y="527430"/>
            <a:ext cx="4261566" cy="5338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Alfa Slab One"/>
              <a:buNone/>
              <a:defRPr sz="4800" b="0" i="0" u="none" strike="noStrike" cap="none">
                <a:solidFill>
                  <a:schemeClr val="lt2"/>
                </a:solidFill>
                <a:latin typeface="Alfa Slab One"/>
                <a:ea typeface="Alfa Slab One"/>
                <a:cs typeface="Alfa Slab One"/>
                <a:sym typeface="Alfa Slab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sz="2800"/>
              <a:t>Datetime (datetime)</a:t>
            </a:r>
            <a:endParaRPr lang="en-US" sz="2800" dirty="0"/>
          </a:p>
        </p:txBody>
      </p:sp>
      <p:grpSp>
        <p:nvGrpSpPr>
          <p:cNvPr id="2" name="Group 1">
            <a:extLst>
              <a:ext uri="{FF2B5EF4-FFF2-40B4-BE49-F238E27FC236}">
                <a16:creationId xmlns:a16="http://schemas.microsoft.com/office/drawing/2014/main" id="{611A6961-CDDF-4122-E798-C5645ABF983E}"/>
              </a:ext>
            </a:extLst>
          </p:cNvPr>
          <p:cNvGrpSpPr/>
          <p:nvPr/>
        </p:nvGrpSpPr>
        <p:grpSpPr>
          <a:xfrm>
            <a:off x="1282568" y="1674318"/>
            <a:ext cx="2109366" cy="1059290"/>
            <a:chOff x="669619" y="3219410"/>
            <a:chExt cx="2109366" cy="1059290"/>
          </a:xfrm>
        </p:grpSpPr>
        <p:cxnSp>
          <p:nvCxnSpPr>
            <p:cNvPr id="3" name="直接连接符 19">
              <a:extLst>
                <a:ext uri="{FF2B5EF4-FFF2-40B4-BE49-F238E27FC236}">
                  <a16:creationId xmlns:a16="http://schemas.microsoft.com/office/drawing/2014/main" id="{A1B3388D-FA02-9505-936B-1BD98AAB894E}"/>
                </a:ext>
              </a:extLst>
            </p:cNvPr>
            <p:cNvCxnSpPr/>
            <p:nvPr/>
          </p:nvCxnSpPr>
          <p:spPr>
            <a:xfrm flipH="1">
              <a:off x="669619" y="3219410"/>
              <a:ext cx="602079" cy="0"/>
            </a:xfrm>
            <a:prstGeom prst="line">
              <a:avLst/>
            </a:prstGeom>
            <a:solidFill>
              <a:schemeClr val="bg1">
                <a:lumMod val="90000"/>
              </a:schemeClr>
            </a:solidFill>
            <a:ln w="3175">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20">
              <a:extLst>
                <a:ext uri="{FF2B5EF4-FFF2-40B4-BE49-F238E27FC236}">
                  <a16:creationId xmlns:a16="http://schemas.microsoft.com/office/drawing/2014/main" id="{9A75640E-8DB3-A99B-7B29-FFCB7CB4C9CF}"/>
                </a:ext>
              </a:extLst>
            </p:cNvPr>
            <p:cNvCxnSpPr/>
            <p:nvPr/>
          </p:nvCxnSpPr>
          <p:spPr>
            <a:xfrm flipH="1">
              <a:off x="2174816" y="3219410"/>
              <a:ext cx="602079" cy="0"/>
            </a:xfrm>
            <a:prstGeom prst="line">
              <a:avLst/>
            </a:prstGeom>
            <a:solidFill>
              <a:schemeClr val="bg1">
                <a:lumMod val="90000"/>
              </a:schemeClr>
            </a:solidFill>
            <a:ln w="3175">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21">
              <a:extLst>
                <a:ext uri="{FF2B5EF4-FFF2-40B4-BE49-F238E27FC236}">
                  <a16:creationId xmlns:a16="http://schemas.microsoft.com/office/drawing/2014/main" id="{5776B349-2CE5-CFE8-79FB-A60AFD061D47}"/>
                </a:ext>
              </a:extLst>
            </p:cNvPr>
            <p:cNvCxnSpPr/>
            <p:nvPr/>
          </p:nvCxnSpPr>
          <p:spPr>
            <a:xfrm>
              <a:off x="669619" y="3219410"/>
              <a:ext cx="0" cy="1059290"/>
            </a:xfrm>
            <a:prstGeom prst="line">
              <a:avLst/>
            </a:prstGeom>
            <a:solidFill>
              <a:schemeClr val="bg1">
                <a:lumMod val="90000"/>
              </a:schemeClr>
            </a:solidFill>
            <a:ln w="3175">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22">
              <a:extLst>
                <a:ext uri="{FF2B5EF4-FFF2-40B4-BE49-F238E27FC236}">
                  <a16:creationId xmlns:a16="http://schemas.microsoft.com/office/drawing/2014/main" id="{C3A262F1-4AFC-308B-4ACF-F2819739C386}"/>
                </a:ext>
              </a:extLst>
            </p:cNvPr>
            <p:cNvCxnSpPr/>
            <p:nvPr/>
          </p:nvCxnSpPr>
          <p:spPr>
            <a:xfrm>
              <a:off x="669619" y="4278700"/>
              <a:ext cx="2109366" cy="0"/>
            </a:xfrm>
            <a:prstGeom prst="line">
              <a:avLst/>
            </a:prstGeom>
            <a:solidFill>
              <a:schemeClr val="bg1">
                <a:lumMod val="90000"/>
              </a:schemeClr>
            </a:solidFill>
            <a:ln w="3175">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23">
              <a:extLst>
                <a:ext uri="{FF2B5EF4-FFF2-40B4-BE49-F238E27FC236}">
                  <a16:creationId xmlns:a16="http://schemas.microsoft.com/office/drawing/2014/main" id="{CE3A42AD-A70A-54AD-5F1A-3D7016EFDC4B}"/>
                </a:ext>
              </a:extLst>
            </p:cNvPr>
            <p:cNvCxnSpPr/>
            <p:nvPr/>
          </p:nvCxnSpPr>
          <p:spPr>
            <a:xfrm>
              <a:off x="2776895" y="3219410"/>
              <a:ext cx="0" cy="1059290"/>
            </a:xfrm>
            <a:prstGeom prst="line">
              <a:avLst/>
            </a:prstGeom>
            <a:solidFill>
              <a:schemeClr val="bg1">
                <a:lumMod val="90000"/>
              </a:schemeClr>
            </a:solidFill>
            <a:ln w="3175">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sp>
          <p:nvSpPr>
            <p:cNvPr id="13" name="矩形 34">
              <a:extLst>
                <a:ext uri="{FF2B5EF4-FFF2-40B4-BE49-F238E27FC236}">
                  <a16:creationId xmlns:a16="http://schemas.microsoft.com/office/drawing/2014/main" id="{CAC8A8AF-47E0-B42E-1F05-521C9BFA4B61}"/>
                </a:ext>
              </a:extLst>
            </p:cNvPr>
            <p:cNvSpPr/>
            <p:nvPr/>
          </p:nvSpPr>
          <p:spPr>
            <a:xfrm>
              <a:off x="775185" y="3326615"/>
              <a:ext cx="1896144" cy="847432"/>
            </a:xfrm>
            <a:custGeom>
              <a:avLst/>
              <a:gdLst/>
              <a:ahLst/>
              <a:cxnLst/>
              <a:rect l="l" t="t" r="r" b="b"/>
              <a:pathLst>
                <a:path w="1872208" h="864096">
                  <a:moveTo>
                    <a:pt x="0" y="0"/>
                  </a:moveTo>
                  <a:lnTo>
                    <a:pt x="538419" y="0"/>
                  </a:lnTo>
                  <a:cubicBezTo>
                    <a:pt x="584683" y="179181"/>
                    <a:pt x="747807" y="310774"/>
                    <a:pt x="941667" y="310774"/>
                  </a:cubicBezTo>
                  <a:cubicBezTo>
                    <a:pt x="1135527" y="310774"/>
                    <a:pt x="1298651" y="179181"/>
                    <a:pt x="1344915" y="0"/>
                  </a:cubicBezTo>
                  <a:lnTo>
                    <a:pt x="1872208" y="0"/>
                  </a:lnTo>
                  <a:lnTo>
                    <a:pt x="1872208" y="864096"/>
                  </a:lnTo>
                  <a:lnTo>
                    <a:pt x="0" y="864096"/>
                  </a:lnTo>
                  <a:close/>
                </a:path>
              </a:pathLst>
            </a:cu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TextBox 13">
              <a:extLst>
                <a:ext uri="{FF2B5EF4-FFF2-40B4-BE49-F238E27FC236}">
                  <a16:creationId xmlns:a16="http://schemas.microsoft.com/office/drawing/2014/main" id="{56A56E68-C12E-1D01-670F-95E2FBA661E3}"/>
                </a:ext>
              </a:extLst>
            </p:cNvPr>
            <p:cNvSpPr txBox="1"/>
            <p:nvPr/>
          </p:nvSpPr>
          <p:spPr>
            <a:xfrm>
              <a:off x="930412" y="3727538"/>
              <a:ext cx="1585690" cy="400110"/>
            </a:xfrm>
            <a:prstGeom prst="rect">
              <a:avLst/>
            </a:prstGeom>
            <a:noFill/>
          </p:spPr>
          <p:txBody>
            <a:bodyPr wrap="none" rtlCol="0">
              <a:spAutoFit/>
            </a:bodyPr>
            <a:lstStyle/>
            <a:p>
              <a:r>
                <a:rPr lang="en-US" sz="2000">
                  <a:latin typeface="Alfa Slab One" panose="020B0604020202020204" charset="0"/>
                </a:rPr>
                <a:t>Khái niệm</a:t>
              </a:r>
            </a:p>
          </p:txBody>
        </p:sp>
      </p:grpSp>
      <p:sp>
        <p:nvSpPr>
          <p:cNvPr id="16" name="TextBox 15">
            <a:extLst>
              <a:ext uri="{FF2B5EF4-FFF2-40B4-BE49-F238E27FC236}">
                <a16:creationId xmlns:a16="http://schemas.microsoft.com/office/drawing/2014/main" id="{602E8CC3-6CD4-8F6F-1690-C1EA3F70771C}"/>
              </a:ext>
            </a:extLst>
          </p:cNvPr>
          <p:cNvSpPr txBox="1"/>
          <p:nvPr/>
        </p:nvSpPr>
        <p:spPr>
          <a:xfrm>
            <a:off x="3162057" y="1433651"/>
            <a:ext cx="5108944" cy="1615827"/>
          </a:xfrm>
          <a:prstGeom prst="rect">
            <a:avLst/>
          </a:prstGeom>
          <a:noFill/>
        </p:spPr>
        <p:txBody>
          <a:bodyPr wrap="square">
            <a:spAutoFit/>
          </a:bodyPr>
          <a:lstStyle/>
          <a:p>
            <a:pPr marL="457200" lvl="1" eaLnBrk="0" fontAlgn="base" hangingPunct="0">
              <a:lnSpc>
                <a:spcPct val="150000"/>
              </a:lnSpc>
              <a:spcBef>
                <a:spcPct val="0"/>
              </a:spcBef>
              <a:spcAft>
                <a:spcPct val="0"/>
              </a:spcAft>
              <a:buClrTx/>
            </a:pPr>
            <a:r>
              <a:rPr lang="en-US" sz="1800">
                <a:solidFill>
                  <a:schemeClr val="tx2">
                    <a:lumMod val="50000"/>
                  </a:schemeClr>
                </a:solidFill>
                <a:latin typeface="Literata"/>
              </a:rPr>
              <a:t>Là một t</a:t>
            </a:r>
            <a:r>
              <a:rPr lang="en-US" altLang="en-US" sz="1800">
                <a:solidFill>
                  <a:schemeClr val="tx2">
                    <a:lumMod val="50000"/>
                  </a:schemeClr>
                </a:solidFill>
                <a:latin typeface="Literata"/>
              </a:rPr>
              <a:t>hư viện cung cấp các lớp và phương thức để hỗ trợ xử lý thông tin về thời gian và ngày tháng.</a:t>
            </a:r>
          </a:p>
          <a:p>
            <a:pPr marL="457200" lvl="1" eaLnBrk="0" fontAlgn="base" hangingPunct="0">
              <a:spcBef>
                <a:spcPct val="0"/>
              </a:spcBef>
              <a:spcAft>
                <a:spcPct val="0"/>
              </a:spcAft>
              <a:buClrTx/>
            </a:pPr>
            <a:r>
              <a:rPr lang="en-US" altLang="en-US" sz="1800">
                <a:solidFill>
                  <a:schemeClr val="tx2">
                    <a:lumMod val="50000"/>
                  </a:schemeClr>
                </a:solidFill>
                <a:latin typeface="Literata"/>
              </a:rPr>
              <a:t>  </a:t>
            </a:r>
          </a:p>
        </p:txBody>
      </p:sp>
      <p:sp>
        <p:nvSpPr>
          <p:cNvPr id="17" name="Oval 16">
            <a:extLst>
              <a:ext uri="{FF2B5EF4-FFF2-40B4-BE49-F238E27FC236}">
                <a16:creationId xmlns:a16="http://schemas.microsoft.com/office/drawing/2014/main" id="{606EC0B9-F539-1437-FFB3-23E27C7E9205}"/>
              </a:ext>
            </a:extLst>
          </p:cNvPr>
          <p:cNvSpPr/>
          <p:nvPr/>
        </p:nvSpPr>
        <p:spPr>
          <a:xfrm>
            <a:off x="1393144" y="2927139"/>
            <a:ext cx="297694" cy="297694"/>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1C7A76E-F711-9D40-CB83-834D16241124}"/>
              </a:ext>
            </a:extLst>
          </p:cNvPr>
          <p:cNvSpPr/>
          <p:nvPr/>
        </p:nvSpPr>
        <p:spPr>
          <a:xfrm>
            <a:off x="1391156" y="3996574"/>
            <a:ext cx="297694" cy="297694"/>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6EBA41A-74AD-3B81-D938-0D85C948EDB5}"/>
              </a:ext>
            </a:extLst>
          </p:cNvPr>
          <p:cNvSpPr txBox="1"/>
          <p:nvPr/>
        </p:nvSpPr>
        <p:spPr>
          <a:xfrm>
            <a:off x="1810983" y="3190291"/>
            <a:ext cx="1102288" cy="830997"/>
          </a:xfrm>
          <a:prstGeom prst="rect">
            <a:avLst/>
          </a:prstGeom>
          <a:noFill/>
        </p:spPr>
        <p:txBody>
          <a:bodyPr wrap="square">
            <a:spAutoFit/>
          </a:bodyPr>
          <a:lstStyle/>
          <a:p>
            <a:r>
              <a:rPr lang="en-US" sz="2400">
                <a:latin typeface="Alfa Slab One" panose="020B0604020202020204" charset="0"/>
              </a:rPr>
              <a:t>Chức năng</a:t>
            </a:r>
          </a:p>
        </p:txBody>
      </p:sp>
      <p:cxnSp>
        <p:nvCxnSpPr>
          <p:cNvPr id="20" name="Straight Connector 19">
            <a:extLst>
              <a:ext uri="{FF2B5EF4-FFF2-40B4-BE49-F238E27FC236}">
                <a16:creationId xmlns:a16="http://schemas.microsoft.com/office/drawing/2014/main" id="{5CFCF022-4B18-B441-CEC4-FCC7B6691EDB}"/>
              </a:ext>
            </a:extLst>
          </p:cNvPr>
          <p:cNvCxnSpPr>
            <a:cxnSpLocks/>
            <a:stCxn id="18" idx="0"/>
            <a:endCxn id="17" idx="4"/>
          </p:cNvCxnSpPr>
          <p:nvPr/>
        </p:nvCxnSpPr>
        <p:spPr>
          <a:xfrm flipV="1">
            <a:off x="1540003" y="3224833"/>
            <a:ext cx="1988" cy="771741"/>
          </a:xfrm>
          <a:prstGeom prst="line">
            <a:avLst/>
          </a:prstGeom>
          <a:ln w="28575">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5F5DF9C2-724D-16C2-51A7-0AB68723B99F}"/>
              </a:ext>
            </a:extLst>
          </p:cNvPr>
          <p:cNvCxnSpPr>
            <a:cxnSpLocks/>
          </p:cNvCxnSpPr>
          <p:nvPr/>
        </p:nvCxnSpPr>
        <p:spPr>
          <a:xfrm flipV="1">
            <a:off x="2913488" y="3179995"/>
            <a:ext cx="800653" cy="401931"/>
          </a:xfrm>
          <a:prstGeom prst="curvedConnector3">
            <a:avLst/>
          </a:prstGeom>
          <a:ln w="190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02ADAEB-66E8-9186-AEE6-D12A7A883C8A}"/>
              </a:ext>
            </a:extLst>
          </p:cNvPr>
          <p:cNvSpPr txBox="1"/>
          <p:nvPr/>
        </p:nvSpPr>
        <p:spPr>
          <a:xfrm>
            <a:off x="3817728" y="2911322"/>
            <a:ext cx="4661903" cy="646331"/>
          </a:xfrm>
          <a:prstGeom prst="rect">
            <a:avLst/>
          </a:prstGeom>
          <a:noFill/>
        </p:spPr>
        <p:txBody>
          <a:bodyPr wrap="square" rtlCol="0">
            <a:spAutoFit/>
          </a:bodyPr>
          <a:lstStyle/>
          <a:p>
            <a:r>
              <a:rPr lang="en-US" altLang="en-US" sz="1800">
                <a:solidFill>
                  <a:schemeClr val="tx2">
                    <a:lumMod val="50000"/>
                  </a:schemeClr>
                </a:solidFill>
                <a:latin typeface="Literata"/>
              </a:rPr>
              <a:t>datetime được sử dụng để hiển thị thời gian, ngày tháng trên video.</a:t>
            </a:r>
            <a:endParaRPr lang="en-US" sz="1800">
              <a:solidFill>
                <a:schemeClr val="tx2">
                  <a:lumMod val="50000"/>
                </a:schemeClr>
              </a:solidFill>
              <a:latin typeface="Literata"/>
            </a:endParaRPr>
          </a:p>
        </p:txBody>
      </p:sp>
      <p:cxnSp>
        <p:nvCxnSpPr>
          <p:cNvPr id="27" name="Connector: Curved 26">
            <a:extLst>
              <a:ext uri="{FF2B5EF4-FFF2-40B4-BE49-F238E27FC236}">
                <a16:creationId xmlns:a16="http://schemas.microsoft.com/office/drawing/2014/main" id="{292C675F-E611-DE73-505D-BADE6392D680}"/>
              </a:ext>
            </a:extLst>
          </p:cNvPr>
          <p:cNvCxnSpPr>
            <a:cxnSpLocks/>
            <a:stCxn id="19" idx="3"/>
          </p:cNvCxnSpPr>
          <p:nvPr/>
        </p:nvCxnSpPr>
        <p:spPr>
          <a:xfrm>
            <a:off x="2913271" y="3605790"/>
            <a:ext cx="697185" cy="425794"/>
          </a:xfrm>
          <a:prstGeom prst="curvedConnector3">
            <a:avLst>
              <a:gd name="adj1" fmla="val 50000"/>
            </a:avLst>
          </a:prstGeom>
          <a:ln w="190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8773082-7585-6CFA-1911-4AD79C83C347}"/>
              </a:ext>
            </a:extLst>
          </p:cNvPr>
          <p:cNvSpPr txBox="1"/>
          <p:nvPr/>
        </p:nvSpPr>
        <p:spPr>
          <a:xfrm>
            <a:off x="3829695" y="3818687"/>
            <a:ext cx="4280339" cy="369332"/>
          </a:xfrm>
          <a:prstGeom prst="rect">
            <a:avLst/>
          </a:prstGeom>
          <a:noFill/>
        </p:spPr>
        <p:txBody>
          <a:bodyPr wrap="none" rtlCol="0">
            <a:spAutoFit/>
          </a:bodyPr>
          <a:lstStyle/>
          <a:p>
            <a:r>
              <a:rPr lang="en-US" altLang="en-US" sz="1800">
                <a:solidFill>
                  <a:schemeClr val="tx2">
                    <a:lumMod val="50000"/>
                  </a:schemeClr>
                </a:solidFill>
                <a:latin typeface="Literata"/>
              </a:rPr>
              <a:t>đồng thời lưu giữ thời điểm chụp ảnh</a:t>
            </a:r>
            <a:endParaRPr lang="en-US" sz="1800">
              <a:solidFill>
                <a:schemeClr val="tx2">
                  <a:lumMod val="50000"/>
                </a:schemeClr>
              </a:solidFill>
            </a:endParaRPr>
          </a:p>
        </p:txBody>
      </p:sp>
      <p:sp>
        <p:nvSpPr>
          <p:cNvPr id="33" name="Freeform 29">
            <a:extLst>
              <a:ext uri="{FF2B5EF4-FFF2-40B4-BE49-F238E27FC236}">
                <a16:creationId xmlns:a16="http://schemas.microsoft.com/office/drawing/2014/main" id="{5DC46CA1-9DC6-5712-65D5-183A737A186C}"/>
              </a:ext>
            </a:extLst>
          </p:cNvPr>
          <p:cNvSpPr/>
          <p:nvPr/>
        </p:nvSpPr>
        <p:spPr>
          <a:xfrm rot="4081896">
            <a:off x="7331305" y="-2233892"/>
            <a:ext cx="12128005" cy="7794293"/>
          </a:xfrm>
          <a:custGeom>
            <a:avLst/>
            <a:gdLst/>
            <a:ahLst/>
            <a:cxnLst/>
            <a:rect l="l" t="t" r="r" b="b"/>
            <a:pathLst>
              <a:path w="12128005" h="7794293">
                <a:moveTo>
                  <a:pt x="0" y="0"/>
                </a:moveTo>
                <a:lnTo>
                  <a:pt x="12128006" y="0"/>
                </a:lnTo>
                <a:lnTo>
                  <a:pt x="12128006" y="7794293"/>
                </a:lnTo>
                <a:lnTo>
                  <a:pt x="0" y="7794293"/>
                </a:lnTo>
                <a:lnTo>
                  <a:pt x="0" y="0"/>
                </a:lnTo>
                <a:close/>
              </a:path>
            </a:pathLst>
          </a:custGeom>
          <a:blipFill>
            <a:blip r:embed="rId6"/>
            <a:stretch>
              <a:fillRect/>
            </a:stretch>
          </a:blipFill>
        </p:spPr>
      </p:sp>
      <p:sp>
        <p:nvSpPr>
          <p:cNvPr id="35" name="Freeform 28">
            <a:extLst>
              <a:ext uri="{FF2B5EF4-FFF2-40B4-BE49-F238E27FC236}">
                <a16:creationId xmlns:a16="http://schemas.microsoft.com/office/drawing/2014/main" id="{39DFFCA7-DA25-33A6-9566-CBA4923A4618}"/>
              </a:ext>
            </a:extLst>
          </p:cNvPr>
          <p:cNvSpPr/>
          <p:nvPr/>
        </p:nvSpPr>
        <p:spPr>
          <a:xfrm rot="1810748">
            <a:off x="-432138" y="3686890"/>
            <a:ext cx="1698976" cy="2622518"/>
          </a:xfrm>
          <a:custGeom>
            <a:avLst/>
            <a:gdLst/>
            <a:ahLst/>
            <a:cxnLst/>
            <a:rect l="l" t="t" r="r" b="b"/>
            <a:pathLst>
              <a:path w="3183184" h="4859822">
                <a:moveTo>
                  <a:pt x="0" y="0"/>
                </a:moveTo>
                <a:lnTo>
                  <a:pt x="3183184" y="0"/>
                </a:lnTo>
                <a:lnTo>
                  <a:pt x="3183184" y="4859822"/>
                </a:lnTo>
                <a:lnTo>
                  <a:pt x="0" y="4859822"/>
                </a:lnTo>
                <a:lnTo>
                  <a:pt x="0" y="0"/>
                </a:lnTo>
                <a:close/>
              </a:path>
            </a:pathLst>
          </a:custGeom>
          <a:blipFill>
            <a:blip r:embed="rId7"/>
            <a:stretch>
              <a:fillRect/>
            </a:stretch>
          </a:blipFill>
        </p:spPr>
      </p:sp>
      <p:sp>
        <p:nvSpPr>
          <p:cNvPr id="36" name="Freeform 31">
            <a:extLst>
              <a:ext uri="{FF2B5EF4-FFF2-40B4-BE49-F238E27FC236}">
                <a16:creationId xmlns:a16="http://schemas.microsoft.com/office/drawing/2014/main" id="{4A3C076B-8D3A-85F1-7C2A-612B41D8BBF5}"/>
              </a:ext>
            </a:extLst>
          </p:cNvPr>
          <p:cNvSpPr/>
          <p:nvPr/>
        </p:nvSpPr>
        <p:spPr>
          <a:xfrm rot="14808068">
            <a:off x="7731720" y="-936385"/>
            <a:ext cx="2147408" cy="3074068"/>
          </a:xfrm>
          <a:custGeom>
            <a:avLst/>
            <a:gdLst/>
            <a:ahLst/>
            <a:cxnLst/>
            <a:rect l="l" t="t" r="r" b="b"/>
            <a:pathLst>
              <a:path w="3183184" h="4859822">
                <a:moveTo>
                  <a:pt x="0" y="0"/>
                </a:moveTo>
                <a:lnTo>
                  <a:pt x="3183184" y="0"/>
                </a:lnTo>
                <a:lnTo>
                  <a:pt x="3183184" y="4859822"/>
                </a:lnTo>
                <a:lnTo>
                  <a:pt x="0" y="4859822"/>
                </a:lnTo>
                <a:lnTo>
                  <a:pt x="0" y="0"/>
                </a:lnTo>
                <a:close/>
              </a:path>
            </a:pathLst>
          </a:custGeom>
          <a:blipFill>
            <a:blip r:embed="rId7"/>
            <a:stretch>
              <a:fillRect/>
            </a:stretch>
          </a:blipFill>
        </p:spPr>
      </p:sp>
      <p:pic>
        <p:nvPicPr>
          <p:cNvPr id="43" name="Graphic 42" descr="Research">
            <a:extLst>
              <a:ext uri="{FF2B5EF4-FFF2-40B4-BE49-F238E27FC236}">
                <a16:creationId xmlns:a16="http://schemas.microsoft.com/office/drawing/2014/main" id="{423B53C7-6B28-EE82-3A63-08D4809160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10408" y="1448496"/>
            <a:ext cx="558850" cy="558850"/>
          </a:xfrm>
          <a:prstGeom prst="rect">
            <a:avLst/>
          </a:prstGeom>
        </p:spPr>
      </p:pic>
    </p:spTree>
    <p:extLst>
      <p:ext uri="{BB962C8B-B14F-4D97-AF65-F5344CB8AC3E}">
        <p14:creationId xmlns:p14="http://schemas.microsoft.com/office/powerpoint/2010/main" val="513569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750"/>
                                        <p:tgtEl>
                                          <p:spTgt spid="16">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wipe(left)">
                                      <p:cBhvr>
                                        <p:cTn id="10" dur="750"/>
                                        <p:tgtEl>
                                          <p:spTgt spid="16">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childTnLst>
                          </p:cTn>
                        </p:par>
                        <p:par>
                          <p:cTn id="14" fill="hold">
                            <p:stCondLst>
                              <p:cond delay="750"/>
                            </p:stCondLst>
                            <p:childTnLst>
                              <p:par>
                                <p:cTn id="15" presetID="22" presetClass="entr" presetSubtype="4"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par>
                          <p:cTn id="18" fill="hold">
                            <p:stCondLst>
                              <p:cond delay="1250"/>
                            </p:stCondLst>
                            <p:childTnLst>
                              <p:par>
                                <p:cTn id="19" presetID="22" presetClass="entr" presetSubtype="4"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childTnLst>
                          </p:cTn>
                        </p:par>
                        <p:par>
                          <p:cTn id="22" fill="hold">
                            <p:stCondLst>
                              <p:cond delay="1750"/>
                            </p:stCondLst>
                            <p:childTnLst>
                              <p:par>
                                <p:cTn id="23" presetID="22" presetClass="entr" presetSubtype="8"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par>
                          <p:cTn id="26" fill="hold">
                            <p:stCondLst>
                              <p:cond delay="2250"/>
                            </p:stCondLst>
                            <p:childTnLst>
                              <p:par>
                                <p:cTn id="27" presetID="22" presetClass="entr" presetSubtype="8"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left)">
                                      <p:cBhvr>
                                        <p:cTn id="29" dur="500"/>
                                        <p:tgtEl>
                                          <p:spTgt spid="25"/>
                                        </p:tgtEl>
                                      </p:cBhvr>
                                    </p:animEffect>
                                  </p:childTnLst>
                                </p:cTn>
                              </p:par>
                            </p:childTnLst>
                          </p:cTn>
                        </p:par>
                        <p:par>
                          <p:cTn id="30" fill="hold">
                            <p:stCondLst>
                              <p:cond delay="2750"/>
                            </p:stCondLst>
                            <p:childTnLst>
                              <p:par>
                                <p:cTn id="31" presetID="22" presetClass="entr" presetSubtype="8"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par>
                          <p:cTn id="34" fill="hold">
                            <p:stCondLst>
                              <p:cond delay="3250"/>
                            </p:stCondLst>
                            <p:childTnLst>
                              <p:par>
                                <p:cTn id="35" presetID="22" presetClass="entr" presetSubtype="8"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par>
                          <p:cTn id="38" fill="hold">
                            <p:stCondLst>
                              <p:cond delay="3750"/>
                            </p:stCondLst>
                            <p:childTnLst>
                              <p:par>
                                <p:cTn id="39" presetID="22" presetClass="entr" presetSubtype="8"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left)">
                                      <p:cBhvr>
                                        <p:cTn id="4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P spid="17" grpId="0" animBg="1"/>
      <p:bldP spid="18" grpId="0" animBg="1"/>
      <p:bldP spid="19" grpId="0"/>
      <p:bldP spid="26" grpId="0"/>
      <p:bldP spid="28" grpId="0"/>
    </p:bldLst>
  </p:timing>
</p:sld>
</file>

<file path=ppt/theme/theme1.xml><?xml version="1.0" encoding="utf-8"?>
<a:theme xmlns:a="http://schemas.openxmlformats.org/drawingml/2006/main" name="Police Officer Training Workshop by Slidesgo">
  <a:themeElements>
    <a:clrScheme name="Simple Light">
      <a:dk1>
        <a:srgbClr val="B0C5C0"/>
      </a:dk1>
      <a:lt1>
        <a:srgbClr val="F2E7D6"/>
      </a:lt1>
      <a:dk2>
        <a:srgbClr val="E0816E"/>
      </a:dk2>
      <a:lt2>
        <a:srgbClr val="333B3B"/>
      </a:lt2>
      <a:accent1>
        <a:srgbClr val="FFFFFF"/>
      </a:accent1>
      <a:accent2>
        <a:srgbClr val="FFFFFF"/>
      </a:accent2>
      <a:accent3>
        <a:srgbClr val="FFFFFF"/>
      </a:accent3>
      <a:accent4>
        <a:srgbClr val="FFFFFF"/>
      </a:accent4>
      <a:accent5>
        <a:srgbClr val="FFFFFF"/>
      </a:accent5>
      <a:accent6>
        <a:srgbClr val="FFFFFF"/>
      </a:accent6>
      <a:hlink>
        <a:srgbClr val="333B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9Slide.vn</Template>
  <TotalTime>2265</TotalTime>
  <Words>508</Words>
  <Application>Microsoft Office PowerPoint</Application>
  <PresentationFormat>On-screen Show (16:9)</PresentationFormat>
  <Paragraphs>56</Paragraphs>
  <Slides>17</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Century Gothic</vt:lpstr>
      <vt:lpstr>Times New Roman</vt:lpstr>
      <vt:lpstr>Wingdings</vt:lpstr>
      <vt:lpstr>Calibri</vt:lpstr>
      <vt:lpstr>Bebas Neue</vt:lpstr>
      <vt:lpstr>Literata</vt:lpstr>
      <vt:lpstr>Alfa Slab One</vt:lpstr>
      <vt:lpstr>Sitka Subheading</vt:lpstr>
      <vt:lpstr>Police Officer Training Workshop by Slidesgo</vt:lpstr>
      <vt:lpstr>ĐỀ TÀI PHÁT HIỆN CHUYỂN ĐỘNG  </vt:lpstr>
      <vt:lpstr>THÀNH VIÊN NHÓM</vt:lpstr>
      <vt:lpstr>PowerPoint Presentation</vt:lpstr>
      <vt:lpstr>01</vt:lpstr>
      <vt:lpstr>PowerPoint Presentation</vt:lpstr>
      <vt:lpstr>02</vt:lpstr>
      <vt:lpstr>PowerPoint Presentation</vt:lpstr>
      <vt:lpstr>PowerPoint Presentation</vt:lpstr>
      <vt:lpstr>PowerPoint Presentation</vt:lpstr>
      <vt:lpstr>PowerPoint Presentation</vt:lpstr>
      <vt:lpstr>PowerPoint Presentation</vt:lpstr>
      <vt:lpstr>03</vt:lpstr>
      <vt:lpstr>PowerPoint Presentation</vt:lpstr>
      <vt:lpstr>PowerPoint Presentation</vt:lpstr>
      <vt:lpstr>Thuật toán của phần mềm </vt:lpstr>
      <vt:lpstr>PowerPoint Presentation</vt:lpstr>
      <vt:lpstr>PowerPoint Presentation</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INTERNATIONAL INTEGRATION AND IMPACTS ON FINANCE IN VIETNAM</dc:title>
  <dc:subject>9Slide.vn</dc:subject>
  <dc:creator>Admin</dc:creator>
  <dc:description>9Slide.vn</dc:description>
  <cp:lastModifiedBy>TRAN HUNG</cp:lastModifiedBy>
  <cp:revision>188</cp:revision>
  <dcterms:modified xsi:type="dcterms:W3CDTF">2023-12-26T11:09:11Z</dcterms:modified>
  <cp:category>9Slide.vn</cp:category>
</cp:coreProperties>
</file>